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29"/>
  </p:notesMasterIdLst>
  <p:sldIdLst>
    <p:sldId id="256" r:id="rId2"/>
    <p:sldId id="283" r:id="rId3"/>
    <p:sldId id="257" r:id="rId4"/>
    <p:sldId id="262" r:id="rId5"/>
    <p:sldId id="261" r:id="rId6"/>
    <p:sldId id="260" r:id="rId7"/>
    <p:sldId id="275" r:id="rId8"/>
    <p:sldId id="258" r:id="rId9"/>
    <p:sldId id="263" r:id="rId10"/>
    <p:sldId id="282" r:id="rId11"/>
    <p:sldId id="279" r:id="rId12"/>
    <p:sldId id="266" r:id="rId13"/>
    <p:sldId id="288" r:id="rId14"/>
    <p:sldId id="268" r:id="rId15"/>
    <p:sldId id="277" r:id="rId16"/>
    <p:sldId id="292" r:id="rId17"/>
    <p:sldId id="291" r:id="rId18"/>
    <p:sldId id="284" r:id="rId19"/>
    <p:sldId id="274" r:id="rId20"/>
    <p:sldId id="293" r:id="rId21"/>
    <p:sldId id="272" r:id="rId22"/>
    <p:sldId id="271" r:id="rId23"/>
    <p:sldId id="269" r:id="rId24"/>
    <p:sldId id="270" r:id="rId25"/>
    <p:sldId id="264" r:id="rId26"/>
    <p:sldId id="265" r:id="rId27"/>
    <p:sldId id="29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0F58880-591E-4143-B541-7456C84F8202}">
          <p14:sldIdLst>
            <p14:sldId id="256"/>
            <p14:sldId id="283"/>
            <p14:sldId id="257"/>
            <p14:sldId id="262"/>
            <p14:sldId id="261"/>
            <p14:sldId id="260"/>
            <p14:sldId id="275"/>
            <p14:sldId id="258"/>
            <p14:sldId id="263"/>
            <p14:sldId id="282"/>
            <p14:sldId id="279"/>
            <p14:sldId id="266"/>
            <p14:sldId id="288"/>
            <p14:sldId id="268"/>
            <p14:sldId id="277"/>
            <p14:sldId id="292"/>
            <p14:sldId id="291"/>
            <p14:sldId id="284"/>
            <p14:sldId id="274"/>
            <p14:sldId id="293"/>
          </p14:sldIdLst>
        </p14:section>
        <p14:section name="QnA" id="{6FFD08D0-3DF7-4A58-B8A6-B228038E37AB}">
          <p14:sldIdLst>
            <p14:sldId id="272"/>
            <p14:sldId id="271"/>
            <p14:sldId id="269"/>
            <p14:sldId id="270"/>
            <p14:sldId id="264"/>
            <p14:sldId id="265"/>
            <p14:sldId id="29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67D5938-26BF-F5FC-8044-A0E6554EF7F1}" name="#LIM XIN YI#" initials="#Y" userId="S::xlim041@e.ntu.edu.sg::f49fbc7a-5389-4bbf-8472-53f5a7822a6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07C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84CAD4-309F-237D-FB6B-415D22E7AE18}" v="3" dt="2021-11-04T18:02:45.538"/>
    <p1510:client id="{3FAA3B02-0C24-B8C5-9CD3-07B339AB98BF}" v="4" dt="2021-11-04T12:45:49.394"/>
    <p1510:client id="{4AE3E1CD-E49A-B6CD-AB87-3981FD4AFCD9}" v="192" dt="2021-11-04T17:47:50.211"/>
    <p1510:client id="{55379D33-CCA3-9828-2FCD-B7B2A277F613}" v="2" dt="2021-11-04T17:52:22.245"/>
    <p1510:client id="{59521629-33BF-49CD-BF46-CD501BF8C32F}" v="308" dt="2021-11-05T02:06:48.682"/>
    <p1510:client id="{682C0959-B889-CF49-9DBA-667D9F0131A0}" v="2019" dt="2021-11-05T02:02:28.409"/>
    <p1510:client id="{D8D2766B-274D-5013-211C-F56BEF90CE43}" v="874" dt="2021-11-04T16:12:47.898"/>
    <p1510:client id="{EAD130C1-8C6F-E24C-856F-CD5DD52556EE}" v="1569" dt="2021-11-05T01:41:50.316"/>
    <p1510:client id="{EF4ABB82-7441-A663-45E1-79C4B4EFCEFA}" v="10" dt="2021-11-04T17:51:03.624"/>
    <p1510:client id="{FBCD1E53-ACC2-7D4F-808B-445C969E2C65}" v="543" dt="2021-11-04T12:47:06.1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74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383101-F35B-4E14-9F09-CEFCC0A8CA0A}" type="doc">
      <dgm:prSet loTypeId="urn:microsoft.com/office/officeart/2005/8/layout/list1" loCatId="list" qsTypeId="urn:microsoft.com/office/officeart/2005/8/quickstyle/simple2" qsCatId="simple" csTypeId="urn:microsoft.com/office/officeart/2005/8/colors/colorful1" csCatId="colorful" phldr="1"/>
      <dgm:spPr/>
      <dgm:t>
        <a:bodyPr/>
        <a:lstStyle/>
        <a:p>
          <a:endParaRPr lang="en-US"/>
        </a:p>
      </dgm:t>
    </dgm:pt>
    <dgm:pt modelId="{1A8971BE-DBEE-4D81-89C5-9F24C1F1CC4C}">
      <dgm:prSet custT="1"/>
      <dgm:spPr/>
      <dgm:t>
        <a:bodyPr/>
        <a:lstStyle/>
        <a:p>
          <a:pPr rtl="0"/>
          <a:r>
            <a:rPr lang="en-US" sz="1600"/>
            <a:t>Find birds through crowdsourcing</a:t>
          </a:r>
        </a:p>
      </dgm:t>
    </dgm:pt>
    <dgm:pt modelId="{333DF6B6-E4D1-4C9E-92E4-05F1BB930E8E}" type="parTrans" cxnId="{826D5816-DE5C-4166-91FA-E16AAB042211}">
      <dgm:prSet/>
      <dgm:spPr/>
      <dgm:t>
        <a:bodyPr/>
        <a:lstStyle/>
        <a:p>
          <a:endParaRPr lang="en-US"/>
        </a:p>
      </dgm:t>
    </dgm:pt>
    <dgm:pt modelId="{2FA9E864-4FF1-4F40-9705-711B7CCE4DF4}" type="sibTrans" cxnId="{826D5816-DE5C-4166-91FA-E16AAB042211}">
      <dgm:prSet/>
      <dgm:spPr/>
      <dgm:t>
        <a:bodyPr/>
        <a:lstStyle/>
        <a:p>
          <a:endParaRPr lang="en-US"/>
        </a:p>
      </dgm:t>
    </dgm:pt>
    <dgm:pt modelId="{14AF9986-970F-4EBB-95E9-DDD848073E7D}">
      <dgm:prSet/>
      <dgm:spPr/>
      <dgm:t>
        <a:bodyPr/>
        <a:lstStyle/>
        <a:p>
          <a:pPr rtl="0"/>
          <a:r>
            <a:rPr lang="en-US"/>
            <a:t>View</a:t>
          </a:r>
          <a:r>
            <a:rPr lang="en-US" baseline="0"/>
            <a:t> all sightings on a map </a:t>
          </a:r>
          <a:endParaRPr lang="en-US"/>
        </a:p>
      </dgm:t>
    </dgm:pt>
    <dgm:pt modelId="{0E93F9B5-7B90-42A8-8A30-EAD574F96582}" type="parTrans" cxnId="{FFDEF401-2A28-49A3-AD42-C8F5B866159D}">
      <dgm:prSet/>
      <dgm:spPr/>
      <dgm:t>
        <a:bodyPr/>
        <a:lstStyle/>
        <a:p>
          <a:endParaRPr lang="en-US"/>
        </a:p>
      </dgm:t>
    </dgm:pt>
    <dgm:pt modelId="{C76304F3-94AB-4A69-8C60-CD29371BCB49}" type="sibTrans" cxnId="{FFDEF401-2A28-49A3-AD42-C8F5B866159D}">
      <dgm:prSet/>
      <dgm:spPr/>
      <dgm:t>
        <a:bodyPr/>
        <a:lstStyle/>
        <a:p>
          <a:endParaRPr lang="en-US"/>
        </a:p>
      </dgm:t>
    </dgm:pt>
    <dgm:pt modelId="{89C669F9-05B4-48C8-B407-856D6593E00D}">
      <dgm:prSet phldr="0"/>
      <dgm:spPr/>
      <dgm:t>
        <a:bodyPr/>
        <a:lstStyle/>
        <a:p>
          <a:pPr rtl="0"/>
          <a:r>
            <a:rPr lang="en-US">
              <a:latin typeface="Century Gothic"/>
            </a:rPr>
            <a:t>Share bird sightings with other users</a:t>
          </a:r>
        </a:p>
      </dgm:t>
    </dgm:pt>
    <dgm:pt modelId="{F32556FC-73DD-4F85-9965-500E7E338264}" type="parTrans" cxnId="{DD50D27E-DE8C-2643-ADE6-89D02F7840F7}">
      <dgm:prSet/>
      <dgm:spPr/>
      <dgm:t>
        <a:bodyPr/>
        <a:lstStyle/>
        <a:p>
          <a:endParaRPr lang="en-GB"/>
        </a:p>
      </dgm:t>
    </dgm:pt>
    <dgm:pt modelId="{CBCEE17E-4FEF-4A84-8422-98BD8DBA0E85}" type="sibTrans" cxnId="{DD50D27E-DE8C-2643-ADE6-89D02F7840F7}">
      <dgm:prSet/>
      <dgm:spPr/>
      <dgm:t>
        <a:bodyPr/>
        <a:lstStyle/>
        <a:p>
          <a:endParaRPr lang="en-GB"/>
        </a:p>
      </dgm:t>
    </dgm:pt>
    <dgm:pt modelId="{F474C613-7CF8-A747-A77F-480B38DA51E4}">
      <dgm:prSet/>
      <dgm:spPr/>
      <dgm:t>
        <a:bodyPr/>
        <a:lstStyle/>
        <a:p>
          <a:r>
            <a:rPr lang="en-GB"/>
            <a:t>Find bird using predictions</a:t>
          </a:r>
        </a:p>
      </dgm:t>
    </dgm:pt>
    <dgm:pt modelId="{A22B3E2A-EB72-F349-9EF1-77E5FC8F9A7B}" type="parTrans" cxnId="{C8631277-1273-4249-A9A1-6BB16837FA6D}">
      <dgm:prSet/>
      <dgm:spPr/>
      <dgm:t>
        <a:bodyPr/>
        <a:lstStyle/>
        <a:p>
          <a:endParaRPr lang="en-GB"/>
        </a:p>
      </dgm:t>
    </dgm:pt>
    <dgm:pt modelId="{7E23569A-FF4B-8F49-9C01-3AEAF919F654}" type="sibTrans" cxnId="{C8631277-1273-4249-A9A1-6BB16837FA6D}">
      <dgm:prSet/>
      <dgm:spPr/>
      <dgm:t>
        <a:bodyPr/>
        <a:lstStyle/>
        <a:p>
          <a:endParaRPr lang="en-GB"/>
        </a:p>
      </dgm:t>
    </dgm:pt>
    <dgm:pt modelId="{80A00C91-C6F9-A84F-B008-97D8406A077E}">
      <dgm:prSet/>
      <dgm:spPr/>
      <dgm:t>
        <a:bodyPr/>
        <a:lstStyle/>
        <a:p>
          <a:r>
            <a:rPr lang="en-GB"/>
            <a:t>Learn more about each bird</a:t>
          </a:r>
        </a:p>
      </dgm:t>
    </dgm:pt>
    <dgm:pt modelId="{915D405A-9068-4346-9330-A653A9A4B199}" type="parTrans" cxnId="{39CB48E9-F002-1740-87FC-7E5A73CD54C9}">
      <dgm:prSet/>
      <dgm:spPr/>
      <dgm:t>
        <a:bodyPr/>
        <a:lstStyle/>
        <a:p>
          <a:endParaRPr lang="en-GB"/>
        </a:p>
      </dgm:t>
    </dgm:pt>
    <dgm:pt modelId="{AE825751-6481-2E4D-A3C8-D09A40FCA4E8}" type="sibTrans" cxnId="{39CB48E9-F002-1740-87FC-7E5A73CD54C9}">
      <dgm:prSet/>
      <dgm:spPr/>
      <dgm:t>
        <a:bodyPr/>
        <a:lstStyle/>
        <a:p>
          <a:endParaRPr lang="en-GB"/>
        </a:p>
      </dgm:t>
    </dgm:pt>
    <dgm:pt modelId="{3EC54A44-D76F-C24E-9E85-0D7D730D808B}" type="pres">
      <dgm:prSet presAssocID="{D1383101-F35B-4E14-9F09-CEFCC0A8CA0A}" presName="linear" presStyleCnt="0">
        <dgm:presLayoutVars>
          <dgm:dir/>
          <dgm:animLvl val="lvl"/>
          <dgm:resizeHandles val="exact"/>
        </dgm:presLayoutVars>
      </dgm:prSet>
      <dgm:spPr/>
    </dgm:pt>
    <dgm:pt modelId="{D57BE151-8F9C-574D-9B16-5D18EC66F5E4}" type="pres">
      <dgm:prSet presAssocID="{1A8971BE-DBEE-4D81-89C5-9F24C1F1CC4C}" presName="parentLin" presStyleCnt="0"/>
      <dgm:spPr/>
    </dgm:pt>
    <dgm:pt modelId="{29A7BD14-9DD2-7E4C-942F-4DDD0346A5B4}" type="pres">
      <dgm:prSet presAssocID="{1A8971BE-DBEE-4D81-89C5-9F24C1F1CC4C}" presName="parentLeftMargin" presStyleLbl="node1" presStyleIdx="0" presStyleCnt="5"/>
      <dgm:spPr/>
    </dgm:pt>
    <dgm:pt modelId="{9499144B-63B8-9445-B94D-441486D3B7E4}" type="pres">
      <dgm:prSet presAssocID="{1A8971BE-DBEE-4D81-89C5-9F24C1F1CC4C}" presName="parentText" presStyleLbl="node1" presStyleIdx="0" presStyleCnt="5" custScaleX="100878" custLinFactNeighborX="-4478" custLinFactNeighborY="10781">
        <dgm:presLayoutVars>
          <dgm:chMax val="0"/>
          <dgm:bulletEnabled val="1"/>
        </dgm:presLayoutVars>
      </dgm:prSet>
      <dgm:spPr/>
    </dgm:pt>
    <dgm:pt modelId="{064A399B-9C27-3A48-8F1F-5B5FE781F5BA}" type="pres">
      <dgm:prSet presAssocID="{1A8971BE-DBEE-4D81-89C5-9F24C1F1CC4C}" presName="negativeSpace" presStyleCnt="0"/>
      <dgm:spPr/>
    </dgm:pt>
    <dgm:pt modelId="{9AE6F509-DA56-7D45-BC8D-13713EF3C0E5}" type="pres">
      <dgm:prSet presAssocID="{1A8971BE-DBEE-4D81-89C5-9F24C1F1CC4C}" presName="childText" presStyleLbl="conFgAcc1" presStyleIdx="0" presStyleCnt="5">
        <dgm:presLayoutVars>
          <dgm:bulletEnabled val="1"/>
        </dgm:presLayoutVars>
      </dgm:prSet>
      <dgm:spPr/>
    </dgm:pt>
    <dgm:pt modelId="{8AD46FCF-FE2F-5D4C-83FD-0AE3912D1184}" type="pres">
      <dgm:prSet presAssocID="{2FA9E864-4FF1-4F40-9705-711B7CCE4DF4}" presName="spaceBetweenRectangles" presStyleCnt="0"/>
      <dgm:spPr/>
    </dgm:pt>
    <dgm:pt modelId="{8C7E439C-C1FB-2844-A791-17ABFD8A6163}" type="pres">
      <dgm:prSet presAssocID="{89C669F9-05B4-48C8-B407-856D6593E00D}" presName="parentLin" presStyleCnt="0"/>
      <dgm:spPr/>
    </dgm:pt>
    <dgm:pt modelId="{94AFCCB4-825B-264C-9907-2E432848C0A1}" type="pres">
      <dgm:prSet presAssocID="{89C669F9-05B4-48C8-B407-856D6593E00D}" presName="parentLeftMargin" presStyleLbl="node1" presStyleIdx="0" presStyleCnt="5"/>
      <dgm:spPr/>
    </dgm:pt>
    <dgm:pt modelId="{F1227A53-79F4-BD4A-8E55-9F5363DA67D8}" type="pres">
      <dgm:prSet presAssocID="{89C669F9-05B4-48C8-B407-856D6593E00D}" presName="parentText" presStyleLbl="node1" presStyleIdx="1" presStyleCnt="5">
        <dgm:presLayoutVars>
          <dgm:chMax val="0"/>
          <dgm:bulletEnabled val="1"/>
        </dgm:presLayoutVars>
      </dgm:prSet>
      <dgm:spPr/>
    </dgm:pt>
    <dgm:pt modelId="{FFB15F9E-0B22-2B4A-BF4B-E366A429BB84}" type="pres">
      <dgm:prSet presAssocID="{89C669F9-05B4-48C8-B407-856D6593E00D}" presName="negativeSpace" presStyleCnt="0"/>
      <dgm:spPr/>
    </dgm:pt>
    <dgm:pt modelId="{8E4454A5-904B-324A-83B0-8D9D8F84B00B}" type="pres">
      <dgm:prSet presAssocID="{89C669F9-05B4-48C8-B407-856D6593E00D}" presName="childText" presStyleLbl="conFgAcc1" presStyleIdx="1" presStyleCnt="5">
        <dgm:presLayoutVars>
          <dgm:bulletEnabled val="1"/>
        </dgm:presLayoutVars>
      </dgm:prSet>
      <dgm:spPr/>
    </dgm:pt>
    <dgm:pt modelId="{C0554709-B2A4-3240-AAFA-7C8420BA84E6}" type="pres">
      <dgm:prSet presAssocID="{CBCEE17E-4FEF-4A84-8422-98BD8DBA0E85}" presName="spaceBetweenRectangles" presStyleCnt="0"/>
      <dgm:spPr/>
    </dgm:pt>
    <dgm:pt modelId="{C6964C0A-C032-7C45-8AAE-240EE7D4A52B}" type="pres">
      <dgm:prSet presAssocID="{14AF9986-970F-4EBB-95E9-DDD848073E7D}" presName="parentLin" presStyleCnt="0"/>
      <dgm:spPr/>
    </dgm:pt>
    <dgm:pt modelId="{1EB49754-D70D-1547-8CF7-2E3F741F4A55}" type="pres">
      <dgm:prSet presAssocID="{14AF9986-970F-4EBB-95E9-DDD848073E7D}" presName="parentLeftMargin" presStyleLbl="node1" presStyleIdx="1" presStyleCnt="5"/>
      <dgm:spPr/>
    </dgm:pt>
    <dgm:pt modelId="{6F262828-5053-FF45-A0A9-CB0AE34ED1AC}" type="pres">
      <dgm:prSet presAssocID="{14AF9986-970F-4EBB-95E9-DDD848073E7D}" presName="parentText" presStyleLbl="node1" presStyleIdx="2" presStyleCnt="5">
        <dgm:presLayoutVars>
          <dgm:chMax val="0"/>
          <dgm:bulletEnabled val="1"/>
        </dgm:presLayoutVars>
      </dgm:prSet>
      <dgm:spPr/>
    </dgm:pt>
    <dgm:pt modelId="{EE5B01F0-34E2-DF4F-92E6-A4F25D2D65D3}" type="pres">
      <dgm:prSet presAssocID="{14AF9986-970F-4EBB-95E9-DDD848073E7D}" presName="negativeSpace" presStyleCnt="0"/>
      <dgm:spPr/>
    </dgm:pt>
    <dgm:pt modelId="{B5F0A85D-B445-D34F-A65C-7E489D8C5D41}" type="pres">
      <dgm:prSet presAssocID="{14AF9986-970F-4EBB-95E9-DDD848073E7D}" presName="childText" presStyleLbl="conFgAcc1" presStyleIdx="2" presStyleCnt="5" custLinFactNeighborX="972" custLinFactNeighborY="2653">
        <dgm:presLayoutVars>
          <dgm:bulletEnabled val="1"/>
        </dgm:presLayoutVars>
      </dgm:prSet>
      <dgm:spPr/>
    </dgm:pt>
    <dgm:pt modelId="{D9439B32-6B24-7E4F-B0D8-4BE2A4EA2AA2}" type="pres">
      <dgm:prSet presAssocID="{C76304F3-94AB-4A69-8C60-CD29371BCB49}" presName="spaceBetweenRectangles" presStyleCnt="0"/>
      <dgm:spPr/>
    </dgm:pt>
    <dgm:pt modelId="{1BF7E758-805B-6142-97D6-B4D63E41EF78}" type="pres">
      <dgm:prSet presAssocID="{F474C613-7CF8-A747-A77F-480B38DA51E4}" presName="parentLin" presStyleCnt="0"/>
      <dgm:spPr/>
    </dgm:pt>
    <dgm:pt modelId="{F22680B3-316B-FA4B-9F6A-AF53C4888795}" type="pres">
      <dgm:prSet presAssocID="{F474C613-7CF8-A747-A77F-480B38DA51E4}" presName="parentLeftMargin" presStyleLbl="node1" presStyleIdx="2" presStyleCnt="5"/>
      <dgm:spPr/>
    </dgm:pt>
    <dgm:pt modelId="{F7CBCCAF-A917-DE4A-8BFB-077464D512B4}" type="pres">
      <dgm:prSet presAssocID="{F474C613-7CF8-A747-A77F-480B38DA51E4}" presName="parentText" presStyleLbl="node1" presStyleIdx="3" presStyleCnt="5">
        <dgm:presLayoutVars>
          <dgm:chMax val="0"/>
          <dgm:bulletEnabled val="1"/>
        </dgm:presLayoutVars>
      </dgm:prSet>
      <dgm:spPr/>
    </dgm:pt>
    <dgm:pt modelId="{795DEE3E-EEFB-384F-A2FC-8BDB77C07863}" type="pres">
      <dgm:prSet presAssocID="{F474C613-7CF8-A747-A77F-480B38DA51E4}" presName="negativeSpace" presStyleCnt="0"/>
      <dgm:spPr/>
    </dgm:pt>
    <dgm:pt modelId="{1B242A23-928D-AB48-92D1-CC7FB6DB7A44}" type="pres">
      <dgm:prSet presAssocID="{F474C613-7CF8-A747-A77F-480B38DA51E4}" presName="childText" presStyleLbl="conFgAcc1" presStyleIdx="3" presStyleCnt="5">
        <dgm:presLayoutVars>
          <dgm:bulletEnabled val="1"/>
        </dgm:presLayoutVars>
      </dgm:prSet>
      <dgm:spPr/>
    </dgm:pt>
    <dgm:pt modelId="{D99FBD19-785F-DF41-B370-4C53DA7C7B2A}" type="pres">
      <dgm:prSet presAssocID="{7E23569A-FF4B-8F49-9C01-3AEAF919F654}" presName="spaceBetweenRectangles" presStyleCnt="0"/>
      <dgm:spPr/>
    </dgm:pt>
    <dgm:pt modelId="{BF6D98E7-E082-D648-B0AA-6AECA4D5B04A}" type="pres">
      <dgm:prSet presAssocID="{80A00C91-C6F9-A84F-B008-97D8406A077E}" presName="parentLin" presStyleCnt="0"/>
      <dgm:spPr/>
    </dgm:pt>
    <dgm:pt modelId="{EE4B3A38-9CA7-9D4D-9578-6F7DD1B24591}" type="pres">
      <dgm:prSet presAssocID="{80A00C91-C6F9-A84F-B008-97D8406A077E}" presName="parentLeftMargin" presStyleLbl="node1" presStyleIdx="3" presStyleCnt="5"/>
      <dgm:spPr/>
    </dgm:pt>
    <dgm:pt modelId="{E9D0F9C1-E228-3F4E-A526-6EF77A05EA19}" type="pres">
      <dgm:prSet presAssocID="{80A00C91-C6F9-A84F-B008-97D8406A077E}" presName="parentText" presStyleLbl="node1" presStyleIdx="4" presStyleCnt="5">
        <dgm:presLayoutVars>
          <dgm:chMax val="0"/>
          <dgm:bulletEnabled val="1"/>
        </dgm:presLayoutVars>
      </dgm:prSet>
      <dgm:spPr/>
    </dgm:pt>
    <dgm:pt modelId="{F6BAD972-AA82-7F44-BF80-3C8A69BA0B92}" type="pres">
      <dgm:prSet presAssocID="{80A00C91-C6F9-A84F-B008-97D8406A077E}" presName="negativeSpace" presStyleCnt="0"/>
      <dgm:spPr/>
    </dgm:pt>
    <dgm:pt modelId="{AD4B28AF-A99F-E346-8D67-0EFA209F07A6}" type="pres">
      <dgm:prSet presAssocID="{80A00C91-C6F9-A84F-B008-97D8406A077E}" presName="childText" presStyleLbl="conFgAcc1" presStyleIdx="4" presStyleCnt="5">
        <dgm:presLayoutVars>
          <dgm:bulletEnabled val="1"/>
        </dgm:presLayoutVars>
      </dgm:prSet>
      <dgm:spPr/>
    </dgm:pt>
  </dgm:ptLst>
  <dgm:cxnLst>
    <dgm:cxn modelId="{FFDEF401-2A28-49A3-AD42-C8F5B866159D}" srcId="{D1383101-F35B-4E14-9F09-CEFCC0A8CA0A}" destId="{14AF9986-970F-4EBB-95E9-DDD848073E7D}" srcOrd="2" destOrd="0" parTransId="{0E93F9B5-7B90-42A8-8A30-EAD574F96582}" sibTransId="{C76304F3-94AB-4A69-8C60-CD29371BCB49}"/>
    <dgm:cxn modelId="{10AAE503-61F0-E24B-83B5-5C62FA42E7BE}" type="presOf" srcId="{F474C613-7CF8-A747-A77F-480B38DA51E4}" destId="{F7CBCCAF-A917-DE4A-8BFB-077464D512B4}" srcOrd="1" destOrd="0" presId="urn:microsoft.com/office/officeart/2005/8/layout/list1"/>
    <dgm:cxn modelId="{461F4E08-63F5-C34E-975A-DA3E07A0F36A}" type="presOf" srcId="{89C669F9-05B4-48C8-B407-856D6593E00D}" destId="{F1227A53-79F4-BD4A-8E55-9F5363DA67D8}" srcOrd="1" destOrd="0" presId="urn:microsoft.com/office/officeart/2005/8/layout/list1"/>
    <dgm:cxn modelId="{2864940F-51E8-CA4C-926F-B232A979BCA9}" type="presOf" srcId="{89C669F9-05B4-48C8-B407-856D6593E00D}" destId="{94AFCCB4-825B-264C-9907-2E432848C0A1}" srcOrd="0" destOrd="0" presId="urn:microsoft.com/office/officeart/2005/8/layout/list1"/>
    <dgm:cxn modelId="{826D5816-DE5C-4166-91FA-E16AAB042211}" srcId="{D1383101-F35B-4E14-9F09-CEFCC0A8CA0A}" destId="{1A8971BE-DBEE-4D81-89C5-9F24C1F1CC4C}" srcOrd="0" destOrd="0" parTransId="{333DF6B6-E4D1-4C9E-92E4-05F1BB930E8E}" sibTransId="{2FA9E864-4FF1-4F40-9705-711B7CCE4DF4}"/>
    <dgm:cxn modelId="{7680A31B-0233-7842-8122-504991DA3DF0}" type="presOf" srcId="{F474C613-7CF8-A747-A77F-480B38DA51E4}" destId="{F22680B3-316B-FA4B-9F6A-AF53C4888795}" srcOrd="0" destOrd="0" presId="urn:microsoft.com/office/officeart/2005/8/layout/list1"/>
    <dgm:cxn modelId="{D24F723B-E733-7946-9ACC-E466F4A107C9}" type="presOf" srcId="{D1383101-F35B-4E14-9F09-CEFCC0A8CA0A}" destId="{3EC54A44-D76F-C24E-9E85-0D7D730D808B}" srcOrd="0" destOrd="0" presId="urn:microsoft.com/office/officeart/2005/8/layout/list1"/>
    <dgm:cxn modelId="{F9500840-44C1-1C41-A614-845047B07F4B}" type="presOf" srcId="{80A00C91-C6F9-A84F-B008-97D8406A077E}" destId="{E9D0F9C1-E228-3F4E-A526-6EF77A05EA19}" srcOrd="1" destOrd="0" presId="urn:microsoft.com/office/officeart/2005/8/layout/list1"/>
    <dgm:cxn modelId="{208D3867-3D92-6D41-BE62-B37DE3CD4C13}" type="presOf" srcId="{14AF9986-970F-4EBB-95E9-DDD848073E7D}" destId="{1EB49754-D70D-1547-8CF7-2E3F741F4A55}" srcOrd="0" destOrd="0" presId="urn:microsoft.com/office/officeart/2005/8/layout/list1"/>
    <dgm:cxn modelId="{C8631277-1273-4249-A9A1-6BB16837FA6D}" srcId="{D1383101-F35B-4E14-9F09-CEFCC0A8CA0A}" destId="{F474C613-7CF8-A747-A77F-480B38DA51E4}" srcOrd="3" destOrd="0" parTransId="{A22B3E2A-EB72-F349-9EF1-77E5FC8F9A7B}" sibTransId="{7E23569A-FF4B-8F49-9C01-3AEAF919F654}"/>
    <dgm:cxn modelId="{DD50D27E-DE8C-2643-ADE6-89D02F7840F7}" srcId="{D1383101-F35B-4E14-9F09-CEFCC0A8CA0A}" destId="{89C669F9-05B4-48C8-B407-856D6593E00D}" srcOrd="1" destOrd="0" parTransId="{F32556FC-73DD-4F85-9965-500E7E338264}" sibTransId="{CBCEE17E-4FEF-4A84-8422-98BD8DBA0E85}"/>
    <dgm:cxn modelId="{B466149D-312D-6C4A-979C-F383FE638C99}" type="presOf" srcId="{80A00C91-C6F9-A84F-B008-97D8406A077E}" destId="{EE4B3A38-9CA7-9D4D-9578-6F7DD1B24591}" srcOrd="0" destOrd="0" presId="urn:microsoft.com/office/officeart/2005/8/layout/list1"/>
    <dgm:cxn modelId="{695E429E-30C7-7847-B058-5B0A24BD5902}" type="presOf" srcId="{14AF9986-970F-4EBB-95E9-DDD848073E7D}" destId="{6F262828-5053-FF45-A0A9-CB0AE34ED1AC}" srcOrd="1" destOrd="0" presId="urn:microsoft.com/office/officeart/2005/8/layout/list1"/>
    <dgm:cxn modelId="{D547F0AD-7AE0-004B-AFE8-8610DA79FFBA}" type="presOf" srcId="{1A8971BE-DBEE-4D81-89C5-9F24C1F1CC4C}" destId="{9499144B-63B8-9445-B94D-441486D3B7E4}" srcOrd="1" destOrd="0" presId="urn:microsoft.com/office/officeart/2005/8/layout/list1"/>
    <dgm:cxn modelId="{7DE805B4-82A9-954C-9128-CAB44E6D1D15}" type="presOf" srcId="{1A8971BE-DBEE-4D81-89C5-9F24C1F1CC4C}" destId="{29A7BD14-9DD2-7E4C-942F-4DDD0346A5B4}" srcOrd="0" destOrd="0" presId="urn:microsoft.com/office/officeart/2005/8/layout/list1"/>
    <dgm:cxn modelId="{39CB48E9-F002-1740-87FC-7E5A73CD54C9}" srcId="{D1383101-F35B-4E14-9F09-CEFCC0A8CA0A}" destId="{80A00C91-C6F9-A84F-B008-97D8406A077E}" srcOrd="4" destOrd="0" parTransId="{915D405A-9068-4346-9330-A653A9A4B199}" sibTransId="{AE825751-6481-2E4D-A3C8-D09A40FCA4E8}"/>
    <dgm:cxn modelId="{990F0216-5C9C-E449-A402-20C13B6DD4C0}" type="presParOf" srcId="{3EC54A44-D76F-C24E-9E85-0D7D730D808B}" destId="{D57BE151-8F9C-574D-9B16-5D18EC66F5E4}" srcOrd="0" destOrd="0" presId="urn:microsoft.com/office/officeart/2005/8/layout/list1"/>
    <dgm:cxn modelId="{661BDF24-68E0-A440-9CDE-834AD24BF429}" type="presParOf" srcId="{D57BE151-8F9C-574D-9B16-5D18EC66F5E4}" destId="{29A7BD14-9DD2-7E4C-942F-4DDD0346A5B4}" srcOrd="0" destOrd="0" presId="urn:microsoft.com/office/officeart/2005/8/layout/list1"/>
    <dgm:cxn modelId="{72FA8FC5-DC36-494D-9C2F-4F27A4177189}" type="presParOf" srcId="{D57BE151-8F9C-574D-9B16-5D18EC66F5E4}" destId="{9499144B-63B8-9445-B94D-441486D3B7E4}" srcOrd="1" destOrd="0" presId="urn:microsoft.com/office/officeart/2005/8/layout/list1"/>
    <dgm:cxn modelId="{F8BFCD2D-567E-9C40-9187-6EC97E471BEE}" type="presParOf" srcId="{3EC54A44-D76F-C24E-9E85-0D7D730D808B}" destId="{064A399B-9C27-3A48-8F1F-5B5FE781F5BA}" srcOrd="1" destOrd="0" presId="urn:microsoft.com/office/officeart/2005/8/layout/list1"/>
    <dgm:cxn modelId="{6C0DE8AE-0DB8-9844-8912-BE7C38544D4E}" type="presParOf" srcId="{3EC54A44-D76F-C24E-9E85-0D7D730D808B}" destId="{9AE6F509-DA56-7D45-BC8D-13713EF3C0E5}" srcOrd="2" destOrd="0" presId="urn:microsoft.com/office/officeart/2005/8/layout/list1"/>
    <dgm:cxn modelId="{AAE821AF-0454-724B-8D1F-1A4241C704A5}" type="presParOf" srcId="{3EC54A44-D76F-C24E-9E85-0D7D730D808B}" destId="{8AD46FCF-FE2F-5D4C-83FD-0AE3912D1184}" srcOrd="3" destOrd="0" presId="urn:microsoft.com/office/officeart/2005/8/layout/list1"/>
    <dgm:cxn modelId="{F637A2EA-34B5-5845-A8E8-D821657956FC}" type="presParOf" srcId="{3EC54A44-D76F-C24E-9E85-0D7D730D808B}" destId="{8C7E439C-C1FB-2844-A791-17ABFD8A6163}" srcOrd="4" destOrd="0" presId="urn:microsoft.com/office/officeart/2005/8/layout/list1"/>
    <dgm:cxn modelId="{9F7BFE4C-9E80-B44C-B0B9-2BACA84B11E3}" type="presParOf" srcId="{8C7E439C-C1FB-2844-A791-17ABFD8A6163}" destId="{94AFCCB4-825B-264C-9907-2E432848C0A1}" srcOrd="0" destOrd="0" presId="urn:microsoft.com/office/officeart/2005/8/layout/list1"/>
    <dgm:cxn modelId="{AC2E2BA1-AD49-CB46-BFA4-82F7EC46AFCC}" type="presParOf" srcId="{8C7E439C-C1FB-2844-A791-17ABFD8A6163}" destId="{F1227A53-79F4-BD4A-8E55-9F5363DA67D8}" srcOrd="1" destOrd="0" presId="urn:microsoft.com/office/officeart/2005/8/layout/list1"/>
    <dgm:cxn modelId="{29E8C52B-6DF2-0E48-A8A9-A6B0B8BD577E}" type="presParOf" srcId="{3EC54A44-D76F-C24E-9E85-0D7D730D808B}" destId="{FFB15F9E-0B22-2B4A-BF4B-E366A429BB84}" srcOrd="5" destOrd="0" presId="urn:microsoft.com/office/officeart/2005/8/layout/list1"/>
    <dgm:cxn modelId="{192763BD-4DFE-9A4E-A793-44D85445DBDF}" type="presParOf" srcId="{3EC54A44-D76F-C24E-9E85-0D7D730D808B}" destId="{8E4454A5-904B-324A-83B0-8D9D8F84B00B}" srcOrd="6" destOrd="0" presId="urn:microsoft.com/office/officeart/2005/8/layout/list1"/>
    <dgm:cxn modelId="{703D4C7A-7F67-D841-83DF-D79BE779E2D4}" type="presParOf" srcId="{3EC54A44-D76F-C24E-9E85-0D7D730D808B}" destId="{C0554709-B2A4-3240-AAFA-7C8420BA84E6}" srcOrd="7" destOrd="0" presId="urn:microsoft.com/office/officeart/2005/8/layout/list1"/>
    <dgm:cxn modelId="{637EE7CB-D311-2A49-ACA5-E7F4FA881CA5}" type="presParOf" srcId="{3EC54A44-D76F-C24E-9E85-0D7D730D808B}" destId="{C6964C0A-C032-7C45-8AAE-240EE7D4A52B}" srcOrd="8" destOrd="0" presId="urn:microsoft.com/office/officeart/2005/8/layout/list1"/>
    <dgm:cxn modelId="{5AB60F12-A32F-9E4F-954F-21296E10B399}" type="presParOf" srcId="{C6964C0A-C032-7C45-8AAE-240EE7D4A52B}" destId="{1EB49754-D70D-1547-8CF7-2E3F741F4A55}" srcOrd="0" destOrd="0" presId="urn:microsoft.com/office/officeart/2005/8/layout/list1"/>
    <dgm:cxn modelId="{4FAF94B7-641A-4242-B91C-507FEA500415}" type="presParOf" srcId="{C6964C0A-C032-7C45-8AAE-240EE7D4A52B}" destId="{6F262828-5053-FF45-A0A9-CB0AE34ED1AC}" srcOrd="1" destOrd="0" presId="urn:microsoft.com/office/officeart/2005/8/layout/list1"/>
    <dgm:cxn modelId="{39DEF218-DBD3-4447-B485-872AAF321560}" type="presParOf" srcId="{3EC54A44-D76F-C24E-9E85-0D7D730D808B}" destId="{EE5B01F0-34E2-DF4F-92E6-A4F25D2D65D3}" srcOrd="9" destOrd="0" presId="urn:microsoft.com/office/officeart/2005/8/layout/list1"/>
    <dgm:cxn modelId="{60238A6A-7388-9849-8854-70D2742774DA}" type="presParOf" srcId="{3EC54A44-D76F-C24E-9E85-0D7D730D808B}" destId="{B5F0A85D-B445-D34F-A65C-7E489D8C5D41}" srcOrd="10" destOrd="0" presId="urn:microsoft.com/office/officeart/2005/8/layout/list1"/>
    <dgm:cxn modelId="{09261BD0-7ADE-1042-9105-2101BE249934}" type="presParOf" srcId="{3EC54A44-D76F-C24E-9E85-0D7D730D808B}" destId="{D9439B32-6B24-7E4F-B0D8-4BE2A4EA2AA2}" srcOrd="11" destOrd="0" presId="urn:microsoft.com/office/officeart/2005/8/layout/list1"/>
    <dgm:cxn modelId="{38197E5B-CDA2-254F-94E4-533700443C19}" type="presParOf" srcId="{3EC54A44-D76F-C24E-9E85-0D7D730D808B}" destId="{1BF7E758-805B-6142-97D6-B4D63E41EF78}" srcOrd="12" destOrd="0" presId="urn:microsoft.com/office/officeart/2005/8/layout/list1"/>
    <dgm:cxn modelId="{C8CE3031-62BC-EA48-8023-51025BEAB8F7}" type="presParOf" srcId="{1BF7E758-805B-6142-97D6-B4D63E41EF78}" destId="{F22680B3-316B-FA4B-9F6A-AF53C4888795}" srcOrd="0" destOrd="0" presId="urn:microsoft.com/office/officeart/2005/8/layout/list1"/>
    <dgm:cxn modelId="{5FE6D8B5-C252-EB40-9B1D-4F7C01C416EC}" type="presParOf" srcId="{1BF7E758-805B-6142-97D6-B4D63E41EF78}" destId="{F7CBCCAF-A917-DE4A-8BFB-077464D512B4}" srcOrd="1" destOrd="0" presId="urn:microsoft.com/office/officeart/2005/8/layout/list1"/>
    <dgm:cxn modelId="{6B3A6302-3568-4847-B173-9014162B40BE}" type="presParOf" srcId="{3EC54A44-D76F-C24E-9E85-0D7D730D808B}" destId="{795DEE3E-EEFB-384F-A2FC-8BDB77C07863}" srcOrd="13" destOrd="0" presId="urn:microsoft.com/office/officeart/2005/8/layout/list1"/>
    <dgm:cxn modelId="{735334E1-F961-AF40-B559-A1BE2FA26839}" type="presParOf" srcId="{3EC54A44-D76F-C24E-9E85-0D7D730D808B}" destId="{1B242A23-928D-AB48-92D1-CC7FB6DB7A44}" srcOrd="14" destOrd="0" presId="urn:microsoft.com/office/officeart/2005/8/layout/list1"/>
    <dgm:cxn modelId="{641608D6-CCC8-2840-B0F6-69611301ABE7}" type="presParOf" srcId="{3EC54A44-D76F-C24E-9E85-0D7D730D808B}" destId="{D99FBD19-785F-DF41-B370-4C53DA7C7B2A}" srcOrd="15" destOrd="0" presId="urn:microsoft.com/office/officeart/2005/8/layout/list1"/>
    <dgm:cxn modelId="{843106C4-75D9-8441-A7E6-AD6183212715}" type="presParOf" srcId="{3EC54A44-D76F-C24E-9E85-0D7D730D808B}" destId="{BF6D98E7-E082-D648-B0AA-6AECA4D5B04A}" srcOrd="16" destOrd="0" presId="urn:microsoft.com/office/officeart/2005/8/layout/list1"/>
    <dgm:cxn modelId="{8F25B3B9-8656-1E4C-BCBD-53A21A8CBE70}" type="presParOf" srcId="{BF6D98E7-E082-D648-B0AA-6AECA4D5B04A}" destId="{EE4B3A38-9CA7-9D4D-9578-6F7DD1B24591}" srcOrd="0" destOrd="0" presId="urn:microsoft.com/office/officeart/2005/8/layout/list1"/>
    <dgm:cxn modelId="{21C584B8-105C-DF4C-A5FD-83784FEF46BE}" type="presParOf" srcId="{BF6D98E7-E082-D648-B0AA-6AECA4D5B04A}" destId="{E9D0F9C1-E228-3F4E-A526-6EF77A05EA19}" srcOrd="1" destOrd="0" presId="urn:microsoft.com/office/officeart/2005/8/layout/list1"/>
    <dgm:cxn modelId="{16AD31B6-8124-1B4A-9B8F-93648A8A4DEA}" type="presParOf" srcId="{3EC54A44-D76F-C24E-9E85-0D7D730D808B}" destId="{F6BAD972-AA82-7F44-BF80-3C8A69BA0B92}" srcOrd="17" destOrd="0" presId="urn:microsoft.com/office/officeart/2005/8/layout/list1"/>
    <dgm:cxn modelId="{7C5C010F-F0DC-2544-B6F6-227034122054}" type="presParOf" srcId="{3EC54A44-D76F-C24E-9E85-0D7D730D808B}" destId="{AD4B28AF-A99F-E346-8D67-0EFA209F07A6}"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67131B-93AE-40D0-8DE9-BADF33EC6D98}" type="doc">
      <dgm:prSet loTypeId="urn:microsoft.com/office/officeart/2018/5/layout/IconLeafLabelList" loCatId="icon" qsTypeId="urn:microsoft.com/office/officeart/2005/8/quickstyle/simple1" qsCatId="simple" csTypeId="urn:microsoft.com/office/officeart/2005/8/colors/accent1_2" csCatId="accent1" phldr="1"/>
      <dgm:spPr/>
      <dgm:t>
        <a:bodyPr/>
        <a:lstStyle/>
        <a:p>
          <a:endParaRPr lang="en-US"/>
        </a:p>
      </dgm:t>
    </dgm:pt>
    <dgm:pt modelId="{03DE8AD8-F707-40B4-84C8-215809388C47}">
      <dgm:prSet/>
      <dgm:spPr/>
      <dgm:t>
        <a:bodyPr/>
        <a:lstStyle/>
        <a:p>
          <a:pPr>
            <a:lnSpc>
              <a:spcPct val="100000"/>
            </a:lnSpc>
            <a:defRPr cap="all"/>
          </a:pPr>
          <a:r>
            <a:rPr lang="en-US"/>
            <a:t>- Make use of the open-closed principle in object design</a:t>
          </a:r>
        </a:p>
      </dgm:t>
    </dgm:pt>
    <dgm:pt modelId="{EC7B5C21-EF6E-4AE2-894F-99F57E45C153}" type="parTrans" cxnId="{306CE6DC-FAC5-4156-B080-CAC34472AC79}">
      <dgm:prSet/>
      <dgm:spPr/>
      <dgm:t>
        <a:bodyPr/>
        <a:lstStyle/>
        <a:p>
          <a:endParaRPr lang="en-US"/>
        </a:p>
      </dgm:t>
    </dgm:pt>
    <dgm:pt modelId="{45A5F540-F3ED-428E-9B60-57DAC1446038}" type="sibTrans" cxnId="{306CE6DC-FAC5-4156-B080-CAC34472AC79}">
      <dgm:prSet/>
      <dgm:spPr/>
      <dgm:t>
        <a:bodyPr/>
        <a:lstStyle/>
        <a:p>
          <a:endParaRPr lang="en-US"/>
        </a:p>
      </dgm:t>
    </dgm:pt>
    <dgm:pt modelId="{8EBF4C87-750B-459C-8411-9DED6AE4E464}">
      <dgm:prSet/>
      <dgm:spPr/>
      <dgm:t>
        <a:bodyPr/>
        <a:lstStyle/>
        <a:p>
          <a:pPr>
            <a:lnSpc>
              <a:spcPct val="100000"/>
            </a:lnSpc>
            <a:defRPr cap="all"/>
          </a:pPr>
          <a:r>
            <a:rPr lang="en-US"/>
            <a:t>- Program to an interface, not an implementation</a:t>
          </a:r>
        </a:p>
      </dgm:t>
    </dgm:pt>
    <dgm:pt modelId="{4C2F6599-AB54-415B-8E39-9434E9B52382}" type="parTrans" cxnId="{E09E0125-3BE3-4B37-A069-81C394311D92}">
      <dgm:prSet/>
      <dgm:spPr/>
      <dgm:t>
        <a:bodyPr/>
        <a:lstStyle/>
        <a:p>
          <a:endParaRPr lang="en-US"/>
        </a:p>
      </dgm:t>
    </dgm:pt>
    <dgm:pt modelId="{957C3D13-EC32-4791-A60E-03C83A376B61}" type="sibTrans" cxnId="{E09E0125-3BE3-4B37-A069-81C394311D92}">
      <dgm:prSet/>
      <dgm:spPr/>
      <dgm:t>
        <a:bodyPr/>
        <a:lstStyle/>
        <a:p>
          <a:endParaRPr lang="en-US"/>
        </a:p>
      </dgm:t>
    </dgm:pt>
    <dgm:pt modelId="{2FF87F4D-F07A-4C8E-A1F2-F1E6E80766C4}">
      <dgm:prSet/>
      <dgm:spPr/>
      <dgm:t>
        <a:bodyPr/>
        <a:lstStyle/>
        <a:p>
          <a:pPr>
            <a:lnSpc>
              <a:spcPct val="100000"/>
            </a:lnSpc>
            <a:defRPr cap="all"/>
          </a:pPr>
          <a:r>
            <a:rPr lang="en-US"/>
            <a:t>- Opens program up for extension easily</a:t>
          </a:r>
        </a:p>
      </dgm:t>
    </dgm:pt>
    <dgm:pt modelId="{7B736DA1-6067-4EF5-828D-575B1034B8EE}" type="parTrans" cxnId="{598A0882-D47C-47C5-9321-E2A728FAADD7}">
      <dgm:prSet/>
      <dgm:spPr/>
      <dgm:t>
        <a:bodyPr/>
        <a:lstStyle/>
        <a:p>
          <a:endParaRPr lang="en-US"/>
        </a:p>
      </dgm:t>
    </dgm:pt>
    <dgm:pt modelId="{0953CA79-DEB8-4F36-B5C5-4F47D4994B4B}" type="sibTrans" cxnId="{598A0882-D47C-47C5-9321-E2A728FAADD7}">
      <dgm:prSet/>
      <dgm:spPr/>
      <dgm:t>
        <a:bodyPr/>
        <a:lstStyle/>
        <a:p>
          <a:endParaRPr lang="en-US"/>
        </a:p>
      </dgm:t>
    </dgm:pt>
    <dgm:pt modelId="{2D837CFB-C2C3-429B-83F7-2E17FB29E7A3}" type="pres">
      <dgm:prSet presAssocID="{B267131B-93AE-40D0-8DE9-BADF33EC6D98}" presName="root" presStyleCnt="0">
        <dgm:presLayoutVars>
          <dgm:dir/>
          <dgm:resizeHandles val="exact"/>
        </dgm:presLayoutVars>
      </dgm:prSet>
      <dgm:spPr/>
    </dgm:pt>
    <dgm:pt modelId="{F82BC2B1-ABA0-4B6A-A937-1319823500F4}" type="pres">
      <dgm:prSet presAssocID="{03DE8AD8-F707-40B4-84C8-215809388C47}" presName="compNode" presStyleCnt="0"/>
      <dgm:spPr/>
    </dgm:pt>
    <dgm:pt modelId="{9475C1FD-AD2C-4A41-B76F-B65E2D72E284}" type="pres">
      <dgm:prSet presAssocID="{03DE8AD8-F707-40B4-84C8-215809388C47}" presName="iconBgRect" presStyleLbl="bgShp" presStyleIdx="0" presStyleCnt="3"/>
      <dgm:spPr>
        <a:prstGeom prst="round2DiagRect">
          <a:avLst>
            <a:gd name="adj1" fmla="val 29727"/>
            <a:gd name="adj2" fmla="val 0"/>
          </a:avLst>
        </a:prstGeom>
      </dgm:spPr>
    </dgm:pt>
    <dgm:pt modelId="{FA16CB62-59B0-455C-8E1C-856E5E920081}" type="pres">
      <dgm:prSet presAssocID="{03DE8AD8-F707-40B4-84C8-215809388C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77D25DC8-BD88-4874-B48B-43EF8D8E65F2}" type="pres">
      <dgm:prSet presAssocID="{03DE8AD8-F707-40B4-84C8-215809388C47}" presName="spaceRect" presStyleCnt="0"/>
      <dgm:spPr/>
    </dgm:pt>
    <dgm:pt modelId="{87A66A70-4918-4260-8EDA-664146981FAD}" type="pres">
      <dgm:prSet presAssocID="{03DE8AD8-F707-40B4-84C8-215809388C47}" presName="textRect" presStyleLbl="revTx" presStyleIdx="0" presStyleCnt="3">
        <dgm:presLayoutVars>
          <dgm:chMax val="1"/>
          <dgm:chPref val="1"/>
        </dgm:presLayoutVars>
      </dgm:prSet>
      <dgm:spPr/>
    </dgm:pt>
    <dgm:pt modelId="{8E54D596-2041-476F-A07A-28866D893841}" type="pres">
      <dgm:prSet presAssocID="{45A5F540-F3ED-428E-9B60-57DAC1446038}" presName="sibTrans" presStyleCnt="0"/>
      <dgm:spPr/>
    </dgm:pt>
    <dgm:pt modelId="{760FC2C7-EC94-47EA-BE5E-32884ECBABCD}" type="pres">
      <dgm:prSet presAssocID="{8EBF4C87-750B-459C-8411-9DED6AE4E464}" presName="compNode" presStyleCnt="0"/>
      <dgm:spPr/>
    </dgm:pt>
    <dgm:pt modelId="{817B0F53-10EB-488F-A855-624233B85CB7}" type="pres">
      <dgm:prSet presAssocID="{8EBF4C87-750B-459C-8411-9DED6AE4E464}" presName="iconBgRect" presStyleLbl="bgShp" presStyleIdx="1" presStyleCnt="3"/>
      <dgm:spPr>
        <a:prstGeom prst="round2DiagRect">
          <a:avLst>
            <a:gd name="adj1" fmla="val 29727"/>
            <a:gd name="adj2" fmla="val 0"/>
          </a:avLst>
        </a:prstGeom>
      </dgm:spPr>
    </dgm:pt>
    <dgm:pt modelId="{D52F145F-96A4-4A08-9611-2CAEA32ABC88}" type="pres">
      <dgm:prSet presAssocID="{8EBF4C87-750B-459C-8411-9DED6AE4E46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assroom"/>
        </a:ext>
      </dgm:extLst>
    </dgm:pt>
    <dgm:pt modelId="{9C6C93CE-A509-4154-A702-E5DD0CF890AA}" type="pres">
      <dgm:prSet presAssocID="{8EBF4C87-750B-459C-8411-9DED6AE4E464}" presName="spaceRect" presStyleCnt="0"/>
      <dgm:spPr/>
    </dgm:pt>
    <dgm:pt modelId="{30DCE1FF-2E9B-4A4B-BBE1-F443C551DF1F}" type="pres">
      <dgm:prSet presAssocID="{8EBF4C87-750B-459C-8411-9DED6AE4E464}" presName="textRect" presStyleLbl="revTx" presStyleIdx="1" presStyleCnt="3">
        <dgm:presLayoutVars>
          <dgm:chMax val="1"/>
          <dgm:chPref val="1"/>
        </dgm:presLayoutVars>
      </dgm:prSet>
      <dgm:spPr/>
    </dgm:pt>
    <dgm:pt modelId="{EFFC5ABD-447D-48DC-85CD-18503FFE04A1}" type="pres">
      <dgm:prSet presAssocID="{957C3D13-EC32-4791-A60E-03C83A376B61}" presName="sibTrans" presStyleCnt="0"/>
      <dgm:spPr/>
    </dgm:pt>
    <dgm:pt modelId="{0F7DAD3C-3F76-46A9-B670-0FD137675149}" type="pres">
      <dgm:prSet presAssocID="{2FF87F4D-F07A-4C8E-A1F2-F1E6E80766C4}" presName="compNode" presStyleCnt="0"/>
      <dgm:spPr/>
    </dgm:pt>
    <dgm:pt modelId="{A13E3600-D468-4400-9EB2-9855EAC79389}" type="pres">
      <dgm:prSet presAssocID="{2FF87F4D-F07A-4C8E-A1F2-F1E6E80766C4}" presName="iconBgRect" presStyleLbl="bgShp" presStyleIdx="2" presStyleCnt="3"/>
      <dgm:spPr>
        <a:prstGeom prst="round2DiagRect">
          <a:avLst>
            <a:gd name="adj1" fmla="val 29727"/>
            <a:gd name="adj2" fmla="val 0"/>
          </a:avLst>
        </a:prstGeom>
      </dgm:spPr>
    </dgm:pt>
    <dgm:pt modelId="{3F77B53C-9E02-41E0-8D19-6DD3CAD18A90}" type="pres">
      <dgm:prSet presAssocID="{2FF87F4D-F07A-4C8E-A1F2-F1E6E80766C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rawing Compass"/>
        </a:ext>
      </dgm:extLst>
    </dgm:pt>
    <dgm:pt modelId="{F20593D9-7595-4167-A40B-63DFD7FA4B6C}" type="pres">
      <dgm:prSet presAssocID="{2FF87F4D-F07A-4C8E-A1F2-F1E6E80766C4}" presName="spaceRect" presStyleCnt="0"/>
      <dgm:spPr/>
    </dgm:pt>
    <dgm:pt modelId="{ACDDCEC9-30DE-43BD-9F75-3C8AEEE41CC4}" type="pres">
      <dgm:prSet presAssocID="{2FF87F4D-F07A-4C8E-A1F2-F1E6E80766C4}" presName="textRect" presStyleLbl="revTx" presStyleIdx="2" presStyleCnt="3">
        <dgm:presLayoutVars>
          <dgm:chMax val="1"/>
          <dgm:chPref val="1"/>
        </dgm:presLayoutVars>
      </dgm:prSet>
      <dgm:spPr/>
    </dgm:pt>
  </dgm:ptLst>
  <dgm:cxnLst>
    <dgm:cxn modelId="{E09E0125-3BE3-4B37-A069-81C394311D92}" srcId="{B267131B-93AE-40D0-8DE9-BADF33EC6D98}" destId="{8EBF4C87-750B-459C-8411-9DED6AE4E464}" srcOrd="1" destOrd="0" parTransId="{4C2F6599-AB54-415B-8E39-9434E9B52382}" sibTransId="{957C3D13-EC32-4791-A60E-03C83A376B61}"/>
    <dgm:cxn modelId="{E5920365-24B2-44D2-8A0C-DB180E8A38B0}" type="presOf" srcId="{2FF87F4D-F07A-4C8E-A1F2-F1E6E80766C4}" destId="{ACDDCEC9-30DE-43BD-9F75-3C8AEEE41CC4}" srcOrd="0" destOrd="0" presId="urn:microsoft.com/office/officeart/2018/5/layout/IconLeafLabelList"/>
    <dgm:cxn modelId="{3B4BB077-1B1E-46A0-8882-63F294E297DC}" type="presOf" srcId="{03DE8AD8-F707-40B4-84C8-215809388C47}" destId="{87A66A70-4918-4260-8EDA-664146981FAD}" srcOrd="0" destOrd="0" presId="urn:microsoft.com/office/officeart/2018/5/layout/IconLeafLabelList"/>
    <dgm:cxn modelId="{598A0882-D47C-47C5-9321-E2A728FAADD7}" srcId="{B267131B-93AE-40D0-8DE9-BADF33EC6D98}" destId="{2FF87F4D-F07A-4C8E-A1F2-F1E6E80766C4}" srcOrd="2" destOrd="0" parTransId="{7B736DA1-6067-4EF5-828D-575B1034B8EE}" sibTransId="{0953CA79-DEB8-4F36-B5C5-4F47D4994B4B}"/>
    <dgm:cxn modelId="{7C64C88C-3962-4244-B6CA-B11662E6DE97}" type="presOf" srcId="{8EBF4C87-750B-459C-8411-9DED6AE4E464}" destId="{30DCE1FF-2E9B-4A4B-BBE1-F443C551DF1F}" srcOrd="0" destOrd="0" presId="urn:microsoft.com/office/officeart/2018/5/layout/IconLeafLabelList"/>
    <dgm:cxn modelId="{306CE6DC-FAC5-4156-B080-CAC34472AC79}" srcId="{B267131B-93AE-40D0-8DE9-BADF33EC6D98}" destId="{03DE8AD8-F707-40B4-84C8-215809388C47}" srcOrd="0" destOrd="0" parTransId="{EC7B5C21-EF6E-4AE2-894F-99F57E45C153}" sibTransId="{45A5F540-F3ED-428E-9B60-57DAC1446038}"/>
    <dgm:cxn modelId="{0ABA99EA-0DB3-4C0A-9464-E4429152A74F}" type="presOf" srcId="{B267131B-93AE-40D0-8DE9-BADF33EC6D98}" destId="{2D837CFB-C2C3-429B-83F7-2E17FB29E7A3}" srcOrd="0" destOrd="0" presId="urn:microsoft.com/office/officeart/2018/5/layout/IconLeafLabelList"/>
    <dgm:cxn modelId="{8F91A573-E76B-4DCE-A50E-F1F219A42694}" type="presParOf" srcId="{2D837CFB-C2C3-429B-83F7-2E17FB29E7A3}" destId="{F82BC2B1-ABA0-4B6A-A937-1319823500F4}" srcOrd="0" destOrd="0" presId="urn:microsoft.com/office/officeart/2018/5/layout/IconLeafLabelList"/>
    <dgm:cxn modelId="{F1E975D4-18FA-4346-99B1-E5C3EA4E3785}" type="presParOf" srcId="{F82BC2B1-ABA0-4B6A-A937-1319823500F4}" destId="{9475C1FD-AD2C-4A41-B76F-B65E2D72E284}" srcOrd="0" destOrd="0" presId="urn:microsoft.com/office/officeart/2018/5/layout/IconLeafLabelList"/>
    <dgm:cxn modelId="{4FA2E996-799F-4F5C-9881-06AEC291007D}" type="presParOf" srcId="{F82BC2B1-ABA0-4B6A-A937-1319823500F4}" destId="{FA16CB62-59B0-455C-8E1C-856E5E920081}" srcOrd="1" destOrd="0" presId="urn:microsoft.com/office/officeart/2018/5/layout/IconLeafLabelList"/>
    <dgm:cxn modelId="{4AE022AD-2A0F-4DBC-A6C7-5A2EB95A4C35}" type="presParOf" srcId="{F82BC2B1-ABA0-4B6A-A937-1319823500F4}" destId="{77D25DC8-BD88-4874-B48B-43EF8D8E65F2}" srcOrd="2" destOrd="0" presId="urn:microsoft.com/office/officeart/2018/5/layout/IconLeafLabelList"/>
    <dgm:cxn modelId="{5BA50843-BC05-469D-8024-D236397D4550}" type="presParOf" srcId="{F82BC2B1-ABA0-4B6A-A937-1319823500F4}" destId="{87A66A70-4918-4260-8EDA-664146981FAD}" srcOrd="3" destOrd="0" presId="urn:microsoft.com/office/officeart/2018/5/layout/IconLeafLabelList"/>
    <dgm:cxn modelId="{C0B3266C-C56B-4E6B-BE97-B1F554B3156A}" type="presParOf" srcId="{2D837CFB-C2C3-429B-83F7-2E17FB29E7A3}" destId="{8E54D596-2041-476F-A07A-28866D893841}" srcOrd="1" destOrd="0" presId="urn:microsoft.com/office/officeart/2018/5/layout/IconLeafLabelList"/>
    <dgm:cxn modelId="{733DFCBE-B21D-437A-BCE7-E4AAE97810B9}" type="presParOf" srcId="{2D837CFB-C2C3-429B-83F7-2E17FB29E7A3}" destId="{760FC2C7-EC94-47EA-BE5E-32884ECBABCD}" srcOrd="2" destOrd="0" presId="urn:microsoft.com/office/officeart/2018/5/layout/IconLeafLabelList"/>
    <dgm:cxn modelId="{BFFF50CB-0994-44C2-B6F1-9113353C5F3D}" type="presParOf" srcId="{760FC2C7-EC94-47EA-BE5E-32884ECBABCD}" destId="{817B0F53-10EB-488F-A855-624233B85CB7}" srcOrd="0" destOrd="0" presId="urn:microsoft.com/office/officeart/2018/5/layout/IconLeafLabelList"/>
    <dgm:cxn modelId="{5844C8FF-3952-4412-B9EB-AF6556791E05}" type="presParOf" srcId="{760FC2C7-EC94-47EA-BE5E-32884ECBABCD}" destId="{D52F145F-96A4-4A08-9611-2CAEA32ABC88}" srcOrd="1" destOrd="0" presId="urn:microsoft.com/office/officeart/2018/5/layout/IconLeafLabelList"/>
    <dgm:cxn modelId="{3ADF5078-8D71-4934-81AC-5861A405BB85}" type="presParOf" srcId="{760FC2C7-EC94-47EA-BE5E-32884ECBABCD}" destId="{9C6C93CE-A509-4154-A702-E5DD0CF890AA}" srcOrd="2" destOrd="0" presId="urn:microsoft.com/office/officeart/2018/5/layout/IconLeafLabelList"/>
    <dgm:cxn modelId="{013D8004-1C27-4954-BDEE-D7A09E929129}" type="presParOf" srcId="{760FC2C7-EC94-47EA-BE5E-32884ECBABCD}" destId="{30DCE1FF-2E9B-4A4B-BBE1-F443C551DF1F}" srcOrd="3" destOrd="0" presId="urn:microsoft.com/office/officeart/2018/5/layout/IconLeafLabelList"/>
    <dgm:cxn modelId="{86EE17F4-5AE7-449D-B0C6-DBAA586281AE}" type="presParOf" srcId="{2D837CFB-C2C3-429B-83F7-2E17FB29E7A3}" destId="{EFFC5ABD-447D-48DC-85CD-18503FFE04A1}" srcOrd="3" destOrd="0" presId="urn:microsoft.com/office/officeart/2018/5/layout/IconLeafLabelList"/>
    <dgm:cxn modelId="{C9E12CA6-2A27-416C-8086-2EE0C6F7DD38}" type="presParOf" srcId="{2D837CFB-C2C3-429B-83F7-2E17FB29E7A3}" destId="{0F7DAD3C-3F76-46A9-B670-0FD137675149}" srcOrd="4" destOrd="0" presId="urn:microsoft.com/office/officeart/2018/5/layout/IconLeafLabelList"/>
    <dgm:cxn modelId="{20E60DA9-81B4-459E-AF88-2473E4D48691}" type="presParOf" srcId="{0F7DAD3C-3F76-46A9-B670-0FD137675149}" destId="{A13E3600-D468-4400-9EB2-9855EAC79389}" srcOrd="0" destOrd="0" presId="urn:microsoft.com/office/officeart/2018/5/layout/IconLeafLabelList"/>
    <dgm:cxn modelId="{C2F6732E-9344-40B8-88D5-2DE14B74D4E4}" type="presParOf" srcId="{0F7DAD3C-3F76-46A9-B670-0FD137675149}" destId="{3F77B53C-9E02-41E0-8D19-6DD3CAD18A90}" srcOrd="1" destOrd="0" presId="urn:microsoft.com/office/officeart/2018/5/layout/IconLeafLabelList"/>
    <dgm:cxn modelId="{FD2DE0FE-E98A-4AB2-9FF6-3088ADFF1F99}" type="presParOf" srcId="{0F7DAD3C-3F76-46A9-B670-0FD137675149}" destId="{F20593D9-7595-4167-A40B-63DFD7FA4B6C}" srcOrd="2" destOrd="0" presId="urn:microsoft.com/office/officeart/2018/5/layout/IconLeafLabelList"/>
    <dgm:cxn modelId="{863E69AB-BA41-4829-B34B-C219CC767723}" type="presParOf" srcId="{0F7DAD3C-3F76-46A9-B670-0FD137675149}" destId="{ACDDCEC9-30DE-43BD-9F75-3C8AEEE41CC4}"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383101-F35B-4E14-9F09-CEFCC0A8CA0A}" type="doc">
      <dgm:prSet loTypeId="urn:microsoft.com/office/officeart/2005/8/layout/list1" loCatId="list" qsTypeId="urn:microsoft.com/office/officeart/2005/8/quickstyle/simple2" qsCatId="simple" csTypeId="urn:microsoft.com/office/officeart/2005/8/colors/colorful1" csCatId="colorful" phldr="1"/>
      <dgm:spPr/>
      <dgm:t>
        <a:bodyPr/>
        <a:lstStyle/>
        <a:p>
          <a:endParaRPr lang="en-US"/>
        </a:p>
      </dgm:t>
    </dgm:pt>
    <dgm:pt modelId="{1A8971BE-DBEE-4D81-89C5-9F24C1F1CC4C}">
      <dgm:prSet custT="1"/>
      <dgm:spPr/>
      <dgm:t>
        <a:bodyPr/>
        <a:lstStyle/>
        <a:p>
          <a:pPr rtl="0"/>
          <a:r>
            <a:rPr lang="en-US" sz="2000"/>
            <a:t>Successful Search: 1,2,3,4,5</a:t>
          </a:r>
        </a:p>
      </dgm:t>
    </dgm:pt>
    <dgm:pt modelId="{333DF6B6-E4D1-4C9E-92E4-05F1BB930E8E}" type="parTrans" cxnId="{826D5816-DE5C-4166-91FA-E16AAB042211}">
      <dgm:prSet/>
      <dgm:spPr/>
      <dgm:t>
        <a:bodyPr/>
        <a:lstStyle/>
        <a:p>
          <a:endParaRPr lang="en-US"/>
        </a:p>
      </dgm:t>
    </dgm:pt>
    <dgm:pt modelId="{2FA9E864-4FF1-4F40-9705-711B7CCE4DF4}" type="sibTrans" cxnId="{826D5816-DE5C-4166-91FA-E16AAB042211}">
      <dgm:prSet/>
      <dgm:spPr/>
      <dgm:t>
        <a:bodyPr/>
        <a:lstStyle/>
        <a:p>
          <a:endParaRPr lang="en-US"/>
        </a:p>
      </dgm:t>
    </dgm:pt>
    <dgm:pt modelId="{89C669F9-05B4-48C8-B407-856D6593E00D}">
      <dgm:prSet phldr="0"/>
      <dgm:spPr/>
      <dgm:t>
        <a:bodyPr/>
        <a:lstStyle/>
        <a:p>
          <a:pPr rtl="0"/>
          <a:r>
            <a:rPr lang="en-US">
              <a:latin typeface="Century Gothic"/>
            </a:rPr>
            <a:t>Unsuccessful Search: 1,2,4,5</a:t>
          </a:r>
        </a:p>
      </dgm:t>
    </dgm:pt>
    <dgm:pt modelId="{F32556FC-73DD-4F85-9965-500E7E338264}" type="parTrans" cxnId="{DD50D27E-DE8C-2643-ADE6-89D02F7840F7}">
      <dgm:prSet/>
      <dgm:spPr/>
      <dgm:t>
        <a:bodyPr/>
        <a:lstStyle/>
        <a:p>
          <a:endParaRPr lang="en-GB"/>
        </a:p>
      </dgm:t>
    </dgm:pt>
    <dgm:pt modelId="{CBCEE17E-4FEF-4A84-8422-98BD8DBA0E85}" type="sibTrans" cxnId="{DD50D27E-DE8C-2643-ADE6-89D02F7840F7}">
      <dgm:prSet/>
      <dgm:spPr/>
      <dgm:t>
        <a:bodyPr/>
        <a:lstStyle/>
        <a:p>
          <a:endParaRPr lang="en-GB"/>
        </a:p>
      </dgm:t>
    </dgm:pt>
    <dgm:pt modelId="{3EC54A44-D76F-C24E-9E85-0D7D730D808B}" type="pres">
      <dgm:prSet presAssocID="{D1383101-F35B-4E14-9F09-CEFCC0A8CA0A}" presName="linear" presStyleCnt="0">
        <dgm:presLayoutVars>
          <dgm:dir/>
          <dgm:animLvl val="lvl"/>
          <dgm:resizeHandles val="exact"/>
        </dgm:presLayoutVars>
      </dgm:prSet>
      <dgm:spPr/>
    </dgm:pt>
    <dgm:pt modelId="{D57BE151-8F9C-574D-9B16-5D18EC66F5E4}" type="pres">
      <dgm:prSet presAssocID="{1A8971BE-DBEE-4D81-89C5-9F24C1F1CC4C}" presName="parentLin" presStyleCnt="0"/>
      <dgm:spPr/>
    </dgm:pt>
    <dgm:pt modelId="{29A7BD14-9DD2-7E4C-942F-4DDD0346A5B4}" type="pres">
      <dgm:prSet presAssocID="{1A8971BE-DBEE-4D81-89C5-9F24C1F1CC4C}" presName="parentLeftMargin" presStyleLbl="node1" presStyleIdx="0" presStyleCnt="2"/>
      <dgm:spPr/>
    </dgm:pt>
    <dgm:pt modelId="{9499144B-63B8-9445-B94D-441486D3B7E4}" type="pres">
      <dgm:prSet presAssocID="{1A8971BE-DBEE-4D81-89C5-9F24C1F1CC4C}" presName="parentText" presStyleLbl="node1" presStyleIdx="0" presStyleCnt="2" custScaleX="100878" custLinFactNeighborX="-4478" custLinFactNeighborY="10781">
        <dgm:presLayoutVars>
          <dgm:chMax val="0"/>
          <dgm:bulletEnabled val="1"/>
        </dgm:presLayoutVars>
      </dgm:prSet>
      <dgm:spPr/>
    </dgm:pt>
    <dgm:pt modelId="{064A399B-9C27-3A48-8F1F-5B5FE781F5BA}" type="pres">
      <dgm:prSet presAssocID="{1A8971BE-DBEE-4D81-89C5-9F24C1F1CC4C}" presName="negativeSpace" presStyleCnt="0"/>
      <dgm:spPr/>
    </dgm:pt>
    <dgm:pt modelId="{9AE6F509-DA56-7D45-BC8D-13713EF3C0E5}" type="pres">
      <dgm:prSet presAssocID="{1A8971BE-DBEE-4D81-89C5-9F24C1F1CC4C}" presName="childText" presStyleLbl="conFgAcc1" presStyleIdx="0" presStyleCnt="2" custScaleY="172713">
        <dgm:presLayoutVars>
          <dgm:bulletEnabled val="1"/>
        </dgm:presLayoutVars>
      </dgm:prSet>
      <dgm:spPr/>
    </dgm:pt>
    <dgm:pt modelId="{8AD46FCF-FE2F-5D4C-83FD-0AE3912D1184}" type="pres">
      <dgm:prSet presAssocID="{2FA9E864-4FF1-4F40-9705-711B7CCE4DF4}" presName="spaceBetweenRectangles" presStyleCnt="0"/>
      <dgm:spPr/>
    </dgm:pt>
    <dgm:pt modelId="{8C7E439C-C1FB-2844-A791-17ABFD8A6163}" type="pres">
      <dgm:prSet presAssocID="{89C669F9-05B4-48C8-B407-856D6593E00D}" presName="parentLin" presStyleCnt="0"/>
      <dgm:spPr/>
    </dgm:pt>
    <dgm:pt modelId="{94AFCCB4-825B-264C-9907-2E432848C0A1}" type="pres">
      <dgm:prSet presAssocID="{89C669F9-05B4-48C8-B407-856D6593E00D}" presName="parentLeftMargin" presStyleLbl="node1" presStyleIdx="0" presStyleCnt="2"/>
      <dgm:spPr/>
    </dgm:pt>
    <dgm:pt modelId="{F1227A53-79F4-BD4A-8E55-9F5363DA67D8}" type="pres">
      <dgm:prSet presAssocID="{89C669F9-05B4-48C8-B407-856D6593E00D}" presName="parentText" presStyleLbl="node1" presStyleIdx="1" presStyleCnt="2" custScaleY="89357">
        <dgm:presLayoutVars>
          <dgm:chMax val="0"/>
          <dgm:bulletEnabled val="1"/>
        </dgm:presLayoutVars>
      </dgm:prSet>
      <dgm:spPr/>
    </dgm:pt>
    <dgm:pt modelId="{FFB15F9E-0B22-2B4A-BF4B-E366A429BB84}" type="pres">
      <dgm:prSet presAssocID="{89C669F9-05B4-48C8-B407-856D6593E00D}" presName="negativeSpace" presStyleCnt="0"/>
      <dgm:spPr/>
    </dgm:pt>
    <dgm:pt modelId="{8E4454A5-904B-324A-83B0-8D9D8F84B00B}" type="pres">
      <dgm:prSet presAssocID="{89C669F9-05B4-48C8-B407-856D6593E00D}" presName="childText" presStyleLbl="conFgAcc1" presStyleIdx="1" presStyleCnt="2" custScaleY="314963">
        <dgm:presLayoutVars>
          <dgm:bulletEnabled val="1"/>
        </dgm:presLayoutVars>
      </dgm:prSet>
      <dgm:spPr/>
    </dgm:pt>
  </dgm:ptLst>
  <dgm:cxnLst>
    <dgm:cxn modelId="{461F4E08-63F5-C34E-975A-DA3E07A0F36A}" type="presOf" srcId="{89C669F9-05B4-48C8-B407-856D6593E00D}" destId="{F1227A53-79F4-BD4A-8E55-9F5363DA67D8}" srcOrd="1" destOrd="0" presId="urn:microsoft.com/office/officeart/2005/8/layout/list1"/>
    <dgm:cxn modelId="{2864940F-51E8-CA4C-926F-B232A979BCA9}" type="presOf" srcId="{89C669F9-05B4-48C8-B407-856D6593E00D}" destId="{94AFCCB4-825B-264C-9907-2E432848C0A1}" srcOrd="0" destOrd="0" presId="urn:microsoft.com/office/officeart/2005/8/layout/list1"/>
    <dgm:cxn modelId="{826D5816-DE5C-4166-91FA-E16AAB042211}" srcId="{D1383101-F35B-4E14-9F09-CEFCC0A8CA0A}" destId="{1A8971BE-DBEE-4D81-89C5-9F24C1F1CC4C}" srcOrd="0" destOrd="0" parTransId="{333DF6B6-E4D1-4C9E-92E4-05F1BB930E8E}" sibTransId="{2FA9E864-4FF1-4F40-9705-711B7CCE4DF4}"/>
    <dgm:cxn modelId="{D24F723B-E733-7946-9ACC-E466F4A107C9}" type="presOf" srcId="{D1383101-F35B-4E14-9F09-CEFCC0A8CA0A}" destId="{3EC54A44-D76F-C24E-9E85-0D7D730D808B}" srcOrd="0" destOrd="0" presId="urn:microsoft.com/office/officeart/2005/8/layout/list1"/>
    <dgm:cxn modelId="{DD50D27E-DE8C-2643-ADE6-89D02F7840F7}" srcId="{D1383101-F35B-4E14-9F09-CEFCC0A8CA0A}" destId="{89C669F9-05B4-48C8-B407-856D6593E00D}" srcOrd="1" destOrd="0" parTransId="{F32556FC-73DD-4F85-9965-500E7E338264}" sibTransId="{CBCEE17E-4FEF-4A84-8422-98BD8DBA0E85}"/>
    <dgm:cxn modelId="{D547F0AD-7AE0-004B-AFE8-8610DA79FFBA}" type="presOf" srcId="{1A8971BE-DBEE-4D81-89C5-9F24C1F1CC4C}" destId="{9499144B-63B8-9445-B94D-441486D3B7E4}" srcOrd="1" destOrd="0" presId="urn:microsoft.com/office/officeart/2005/8/layout/list1"/>
    <dgm:cxn modelId="{7DE805B4-82A9-954C-9128-CAB44E6D1D15}" type="presOf" srcId="{1A8971BE-DBEE-4D81-89C5-9F24C1F1CC4C}" destId="{29A7BD14-9DD2-7E4C-942F-4DDD0346A5B4}" srcOrd="0" destOrd="0" presId="urn:microsoft.com/office/officeart/2005/8/layout/list1"/>
    <dgm:cxn modelId="{990F0216-5C9C-E449-A402-20C13B6DD4C0}" type="presParOf" srcId="{3EC54A44-D76F-C24E-9E85-0D7D730D808B}" destId="{D57BE151-8F9C-574D-9B16-5D18EC66F5E4}" srcOrd="0" destOrd="0" presId="urn:microsoft.com/office/officeart/2005/8/layout/list1"/>
    <dgm:cxn modelId="{661BDF24-68E0-A440-9CDE-834AD24BF429}" type="presParOf" srcId="{D57BE151-8F9C-574D-9B16-5D18EC66F5E4}" destId="{29A7BD14-9DD2-7E4C-942F-4DDD0346A5B4}" srcOrd="0" destOrd="0" presId="urn:microsoft.com/office/officeart/2005/8/layout/list1"/>
    <dgm:cxn modelId="{72FA8FC5-DC36-494D-9C2F-4F27A4177189}" type="presParOf" srcId="{D57BE151-8F9C-574D-9B16-5D18EC66F5E4}" destId="{9499144B-63B8-9445-B94D-441486D3B7E4}" srcOrd="1" destOrd="0" presId="urn:microsoft.com/office/officeart/2005/8/layout/list1"/>
    <dgm:cxn modelId="{F8BFCD2D-567E-9C40-9187-6EC97E471BEE}" type="presParOf" srcId="{3EC54A44-D76F-C24E-9E85-0D7D730D808B}" destId="{064A399B-9C27-3A48-8F1F-5B5FE781F5BA}" srcOrd="1" destOrd="0" presId="urn:microsoft.com/office/officeart/2005/8/layout/list1"/>
    <dgm:cxn modelId="{6C0DE8AE-0DB8-9844-8912-BE7C38544D4E}" type="presParOf" srcId="{3EC54A44-D76F-C24E-9E85-0D7D730D808B}" destId="{9AE6F509-DA56-7D45-BC8D-13713EF3C0E5}" srcOrd="2" destOrd="0" presId="urn:microsoft.com/office/officeart/2005/8/layout/list1"/>
    <dgm:cxn modelId="{AAE821AF-0454-724B-8D1F-1A4241C704A5}" type="presParOf" srcId="{3EC54A44-D76F-C24E-9E85-0D7D730D808B}" destId="{8AD46FCF-FE2F-5D4C-83FD-0AE3912D1184}" srcOrd="3" destOrd="0" presId="urn:microsoft.com/office/officeart/2005/8/layout/list1"/>
    <dgm:cxn modelId="{F637A2EA-34B5-5845-A8E8-D821657956FC}" type="presParOf" srcId="{3EC54A44-D76F-C24E-9E85-0D7D730D808B}" destId="{8C7E439C-C1FB-2844-A791-17ABFD8A6163}" srcOrd="4" destOrd="0" presId="urn:microsoft.com/office/officeart/2005/8/layout/list1"/>
    <dgm:cxn modelId="{9F7BFE4C-9E80-B44C-B0B9-2BACA84B11E3}" type="presParOf" srcId="{8C7E439C-C1FB-2844-A791-17ABFD8A6163}" destId="{94AFCCB4-825B-264C-9907-2E432848C0A1}" srcOrd="0" destOrd="0" presId="urn:microsoft.com/office/officeart/2005/8/layout/list1"/>
    <dgm:cxn modelId="{AC2E2BA1-AD49-CB46-BFA4-82F7EC46AFCC}" type="presParOf" srcId="{8C7E439C-C1FB-2844-A791-17ABFD8A6163}" destId="{F1227A53-79F4-BD4A-8E55-9F5363DA67D8}" srcOrd="1" destOrd="0" presId="urn:microsoft.com/office/officeart/2005/8/layout/list1"/>
    <dgm:cxn modelId="{29E8C52B-6DF2-0E48-A8A9-A6B0B8BD577E}" type="presParOf" srcId="{3EC54A44-D76F-C24E-9E85-0D7D730D808B}" destId="{FFB15F9E-0B22-2B4A-BF4B-E366A429BB84}" srcOrd="5" destOrd="0" presId="urn:microsoft.com/office/officeart/2005/8/layout/list1"/>
    <dgm:cxn modelId="{192763BD-4DFE-9A4E-A793-44D85445DBDF}" type="presParOf" srcId="{3EC54A44-D76F-C24E-9E85-0D7D730D808B}" destId="{8E4454A5-904B-324A-83B0-8D9D8F84B00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383101-F35B-4E14-9F09-CEFCC0A8CA0A}" type="doc">
      <dgm:prSet loTypeId="urn:microsoft.com/office/officeart/2005/8/layout/list1" loCatId="list" qsTypeId="urn:microsoft.com/office/officeart/2005/8/quickstyle/simple2" qsCatId="simple" csTypeId="urn:microsoft.com/office/officeart/2005/8/colors/colorful1" csCatId="colorful" phldr="1"/>
      <dgm:spPr/>
      <dgm:t>
        <a:bodyPr/>
        <a:lstStyle/>
        <a:p>
          <a:endParaRPr lang="en-US"/>
        </a:p>
      </dgm:t>
    </dgm:pt>
    <dgm:pt modelId="{1A8971BE-DBEE-4D81-89C5-9F24C1F1CC4C}">
      <dgm:prSet custT="1"/>
      <dgm:spPr/>
      <dgm:t>
        <a:bodyPr/>
        <a:lstStyle/>
        <a:p>
          <a:pPr rtl="0"/>
          <a:r>
            <a:rPr lang="en-US" sz="1800"/>
            <a:t>Successful Upload: 1,2,3,4,5,6,7</a:t>
          </a:r>
        </a:p>
      </dgm:t>
    </dgm:pt>
    <dgm:pt modelId="{333DF6B6-E4D1-4C9E-92E4-05F1BB930E8E}" type="parTrans" cxnId="{826D5816-DE5C-4166-91FA-E16AAB042211}">
      <dgm:prSet/>
      <dgm:spPr/>
      <dgm:t>
        <a:bodyPr/>
        <a:lstStyle/>
        <a:p>
          <a:endParaRPr lang="en-US"/>
        </a:p>
      </dgm:t>
    </dgm:pt>
    <dgm:pt modelId="{2FA9E864-4FF1-4F40-9705-711B7CCE4DF4}" type="sibTrans" cxnId="{826D5816-DE5C-4166-91FA-E16AAB042211}">
      <dgm:prSet/>
      <dgm:spPr/>
      <dgm:t>
        <a:bodyPr/>
        <a:lstStyle/>
        <a:p>
          <a:endParaRPr lang="en-US"/>
        </a:p>
      </dgm:t>
    </dgm:pt>
    <dgm:pt modelId="{89C669F9-05B4-48C8-B407-856D6593E00D}">
      <dgm:prSet phldr="0"/>
      <dgm:spPr/>
      <dgm:t>
        <a:bodyPr/>
        <a:lstStyle/>
        <a:p>
          <a:pPr rtl="0"/>
          <a:r>
            <a:rPr lang="en-US">
              <a:latin typeface="Century Gothic"/>
            </a:rPr>
            <a:t>Unsuccessful Upload: 1,2,3,5</a:t>
          </a:r>
        </a:p>
      </dgm:t>
    </dgm:pt>
    <dgm:pt modelId="{F32556FC-73DD-4F85-9965-500E7E338264}" type="parTrans" cxnId="{DD50D27E-DE8C-2643-ADE6-89D02F7840F7}">
      <dgm:prSet/>
      <dgm:spPr/>
      <dgm:t>
        <a:bodyPr/>
        <a:lstStyle/>
        <a:p>
          <a:endParaRPr lang="en-GB"/>
        </a:p>
      </dgm:t>
    </dgm:pt>
    <dgm:pt modelId="{CBCEE17E-4FEF-4A84-8422-98BD8DBA0E85}" type="sibTrans" cxnId="{DD50D27E-DE8C-2643-ADE6-89D02F7840F7}">
      <dgm:prSet/>
      <dgm:spPr/>
      <dgm:t>
        <a:bodyPr/>
        <a:lstStyle/>
        <a:p>
          <a:endParaRPr lang="en-GB"/>
        </a:p>
      </dgm:t>
    </dgm:pt>
    <dgm:pt modelId="{3EC54A44-D76F-C24E-9E85-0D7D730D808B}" type="pres">
      <dgm:prSet presAssocID="{D1383101-F35B-4E14-9F09-CEFCC0A8CA0A}" presName="linear" presStyleCnt="0">
        <dgm:presLayoutVars>
          <dgm:dir/>
          <dgm:animLvl val="lvl"/>
          <dgm:resizeHandles val="exact"/>
        </dgm:presLayoutVars>
      </dgm:prSet>
      <dgm:spPr/>
    </dgm:pt>
    <dgm:pt modelId="{D57BE151-8F9C-574D-9B16-5D18EC66F5E4}" type="pres">
      <dgm:prSet presAssocID="{1A8971BE-DBEE-4D81-89C5-9F24C1F1CC4C}" presName="parentLin" presStyleCnt="0"/>
      <dgm:spPr/>
    </dgm:pt>
    <dgm:pt modelId="{29A7BD14-9DD2-7E4C-942F-4DDD0346A5B4}" type="pres">
      <dgm:prSet presAssocID="{1A8971BE-DBEE-4D81-89C5-9F24C1F1CC4C}" presName="parentLeftMargin" presStyleLbl="node1" presStyleIdx="0" presStyleCnt="2"/>
      <dgm:spPr/>
    </dgm:pt>
    <dgm:pt modelId="{9499144B-63B8-9445-B94D-441486D3B7E4}" type="pres">
      <dgm:prSet presAssocID="{1A8971BE-DBEE-4D81-89C5-9F24C1F1CC4C}" presName="parentText" presStyleLbl="node1" presStyleIdx="0" presStyleCnt="2" custScaleX="123315" custLinFactNeighborX="-4478" custLinFactNeighborY="10781">
        <dgm:presLayoutVars>
          <dgm:chMax val="0"/>
          <dgm:bulletEnabled val="1"/>
        </dgm:presLayoutVars>
      </dgm:prSet>
      <dgm:spPr/>
    </dgm:pt>
    <dgm:pt modelId="{064A399B-9C27-3A48-8F1F-5B5FE781F5BA}" type="pres">
      <dgm:prSet presAssocID="{1A8971BE-DBEE-4D81-89C5-9F24C1F1CC4C}" presName="negativeSpace" presStyleCnt="0"/>
      <dgm:spPr/>
    </dgm:pt>
    <dgm:pt modelId="{9AE6F509-DA56-7D45-BC8D-13713EF3C0E5}" type="pres">
      <dgm:prSet presAssocID="{1A8971BE-DBEE-4D81-89C5-9F24C1F1CC4C}" presName="childText" presStyleLbl="conFgAcc1" presStyleIdx="0" presStyleCnt="2" custScaleY="227411">
        <dgm:presLayoutVars>
          <dgm:bulletEnabled val="1"/>
        </dgm:presLayoutVars>
      </dgm:prSet>
      <dgm:spPr/>
    </dgm:pt>
    <dgm:pt modelId="{8AD46FCF-FE2F-5D4C-83FD-0AE3912D1184}" type="pres">
      <dgm:prSet presAssocID="{2FA9E864-4FF1-4F40-9705-711B7CCE4DF4}" presName="spaceBetweenRectangles" presStyleCnt="0"/>
      <dgm:spPr/>
    </dgm:pt>
    <dgm:pt modelId="{8C7E439C-C1FB-2844-A791-17ABFD8A6163}" type="pres">
      <dgm:prSet presAssocID="{89C669F9-05B4-48C8-B407-856D6593E00D}" presName="parentLin" presStyleCnt="0"/>
      <dgm:spPr/>
    </dgm:pt>
    <dgm:pt modelId="{94AFCCB4-825B-264C-9907-2E432848C0A1}" type="pres">
      <dgm:prSet presAssocID="{89C669F9-05B4-48C8-B407-856D6593E00D}" presName="parentLeftMargin" presStyleLbl="node1" presStyleIdx="0" presStyleCnt="2"/>
      <dgm:spPr/>
    </dgm:pt>
    <dgm:pt modelId="{F1227A53-79F4-BD4A-8E55-9F5363DA67D8}" type="pres">
      <dgm:prSet presAssocID="{89C669F9-05B4-48C8-B407-856D6593E00D}" presName="parentText" presStyleLbl="node1" presStyleIdx="1" presStyleCnt="2">
        <dgm:presLayoutVars>
          <dgm:chMax val="0"/>
          <dgm:bulletEnabled val="1"/>
        </dgm:presLayoutVars>
      </dgm:prSet>
      <dgm:spPr/>
    </dgm:pt>
    <dgm:pt modelId="{FFB15F9E-0B22-2B4A-BF4B-E366A429BB84}" type="pres">
      <dgm:prSet presAssocID="{89C669F9-05B4-48C8-B407-856D6593E00D}" presName="negativeSpace" presStyleCnt="0"/>
      <dgm:spPr/>
    </dgm:pt>
    <dgm:pt modelId="{8E4454A5-904B-324A-83B0-8D9D8F84B00B}" type="pres">
      <dgm:prSet presAssocID="{89C669F9-05B4-48C8-B407-856D6593E00D}" presName="childText" presStyleLbl="conFgAcc1" presStyleIdx="1" presStyleCnt="2" custScaleY="338109">
        <dgm:presLayoutVars>
          <dgm:bulletEnabled val="1"/>
        </dgm:presLayoutVars>
      </dgm:prSet>
      <dgm:spPr/>
    </dgm:pt>
  </dgm:ptLst>
  <dgm:cxnLst>
    <dgm:cxn modelId="{461F4E08-63F5-C34E-975A-DA3E07A0F36A}" type="presOf" srcId="{89C669F9-05B4-48C8-B407-856D6593E00D}" destId="{F1227A53-79F4-BD4A-8E55-9F5363DA67D8}" srcOrd="1" destOrd="0" presId="urn:microsoft.com/office/officeart/2005/8/layout/list1"/>
    <dgm:cxn modelId="{2864940F-51E8-CA4C-926F-B232A979BCA9}" type="presOf" srcId="{89C669F9-05B4-48C8-B407-856D6593E00D}" destId="{94AFCCB4-825B-264C-9907-2E432848C0A1}" srcOrd="0" destOrd="0" presId="urn:microsoft.com/office/officeart/2005/8/layout/list1"/>
    <dgm:cxn modelId="{826D5816-DE5C-4166-91FA-E16AAB042211}" srcId="{D1383101-F35B-4E14-9F09-CEFCC0A8CA0A}" destId="{1A8971BE-DBEE-4D81-89C5-9F24C1F1CC4C}" srcOrd="0" destOrd="0" parTransId="{333DF6B6-E4D1-4C9E-92E4-05F1BB930E8E}" sibTransId="{2FA9E864-4FF1-4F40-9705-711B7CCE4DF4}"/>
    <dgm:cxn modelId="{D24F723B-E733-7946-9ACC-E466F4A107C9}" type="presOf" srcId="{D1383101-F35B-4E14-9F09-CEFCC0A8CA0A}" destId="{3EC54A44-D76F-C24E-9E85-0D7D730D808B}" srcOrd="0" destOrd="0" presId="urn:microsoft.com/office/officeart/2005/8/layout/list1"/>
    <dgm:cxn modelId="{DD50D27E-DE8C-2643-ADE6-89D02F7840F7}" srcId="{D1383101-F35B-4E14-9F09-CEFCC0A8CA0A}" destId="{89C669F9-05B4-48C8-B407-856D6593E00D}" srcOrd="1" destOrd="0" parTransId="{F32556FC-73DD-4F85-9965-500E7E338264}" sibTransId="{CBCEE17E-4FEF-4A84-8422-98BD8DBA0E85}"/>
    <dgm:cxn modelId="{D547F0AD-7AE0-004B-AFE8-8610DA79FFBA}" type="presOf" srcId="{1A8971BE-DBEE-4D81-89C5-9F24C1F1CC4C}" destId="{9499144B-63B8-9445-B94D-441486D3B7E4}" srcOrd="1" destOrd="0" presId="urn:microsoft.com/office/officeart/2005/8/layout/list1"/>
    <dgm:cxn modelId="{7DE805B4-82A9-954C-9128-CAB44E6D1D15}" type="presOf" srcId="{1A8971BE-DBEE-4D81-89C5-9F24C1F1CC4C}" destId="{29A7BD14-9DD2-7E4C-942F-4DDD0346A5B4}" srcOrd="0" destOrd="0" presId="urn:microsoft.com/office/officeart/2005/8/layout/list1"/>
    <dgm:cxn modelId="{990F0216-5C9C-E449-A402-20C13B6DD4C0}" type="presParOf" srcId="{3EC54A44-D76F-C24E-9E85-0D7D730D808B}" destId="{D57BE151-8F9C-574D-9B16-5D18EC66F5E4}" srcOrd="0" destOrd="0" presId="urn:microsoft.com/office/officeart/2005/8/layout/list1"/>
    <dgm:cxn modelId="{661BDF24-68E0-A440-9CDE-834AD24BF429}" type="presParOf" srcId="{D57BE151-8F9C-574D-9B16-5D18EC66F5E4}" destId="{29A7BD14-9DD2-7E4C-942F-4DDD0346A5B4}" srcOrd="0" destOrd="0" presId="urn:microsoft.com/office/officeart/2005/8/layout/list1"/>
    <dgm:cxn modelId="{72FA8FC5-DC36-494D-9C2F-4F27A4177189}" type="presParOf" srcId="{D57BE151-8F9C-574D-9B16-5D18EC66F5E4}" destId="{9499144B-63B8-9445-B94D-441486D3B7E4}" srcOrd="1" destOrd="0" presId="urn:microsoft.com/office/officeart/2005/8/layout/list1"/>
    <dgm:cxn modelId="{F8BFCD2D-567E-9C40-9187-6EC97E471BEE}" type="presParOf" srcId="{3EC54A44-D76F-C24E-9E85-0D7D730D808B}" destId="{064A399B-9C27-3A48-8F1F-5B5FE781F5BA}" srcOrd="1" destOrd="0" presId="urn:microsoft.com/office/officeart/2005/8/layout/list1"/>
    <dgm:cxn modelId="{6C0DE8AE-0DB8-9844-8912-BE7C38544D4E}" type="presParOf" srcId="{3EC54A44-D76F-C24E-9E85-0D7D730D808B}" destId="{9AE6F509-DA56-7D45-BC8D-13713EF3C0E5}" srcOrd="2" destOrd="0" presId="urn:microsoft.com/office/officeart/2005/8/layout/list1"/>
    <dgm:cxn modelId="{AAE821AF-0454-724B-8D1F-1A4241C704A5}" type="presParOf" srcId="{3EC54A44-D76F-C24E-9E85-0D7D730D808B}" destId="{8AD46FCF-FE2F-5D4C-83FD-0AE3912D1184}" srcOrd="3" destOrd="0" presId="urn:microsoft.com/office/officeart/2005/8/layout/list1"/>
    <dgm:cxn modelId="{F637A2EA-34B5-5845-A8E8-D821657956FC}" type="presParOf" srcId="{3EC54A44-D76F-C24E-9E85-0D7D730D808B}" destId="{8C7E439C-C1FB-2844-A791-17ABFD8A6163}" srcOrd="4" destOrd="0" presId="urn:microsoft.com/office/officeart/2005/8/layout/list1"/>
    <dgm:cxn modelId="{9F7BFE4C-9E80-B44C-B0B9-2BACA84B11E3}" type="presParOf" srcId="{8C7E439C-C1FB-2844-A791-17ABFD8A6163}" destId="{94AFCCB4-825B-264C-9907-2E432848C0A1}" srcOrd="0" destOrd="0" presId="urn:microsoft.com/office/officeart/2005/8/layout/list1"/>
    <dgm:cxn modelId="{AC2E2BA1-AD49-CB46-BFA4-82F7EC46AFCC}" type="presParOf" srcId="{8C7E439C-C1FB-2844-A791-17ABFD8A6163}" destId="{F1227A53-79F4-BD4A-8E55-9F5363DA67D8}" srcOrd="1" destOrd="0" presId="urn:microsoft.com/office/officeart/2005/8/layout/list1"/>
    <dgm:cxn modelId="{29E8C52B-6DF2-0E48-A8A9-A6B0B8BD577E}" type="presParOf" srcId="{3EC54A44-D76F-C24E-9E85-0D7D730D808B}" destId="{FFB15F9E-0B22-2B4A-BF4B-E366A429BB84}" srcOrd="5" destOrd="0" presId="urn:microsoft.com/office/officeart/2005/8/layout/list1"/>
    <dgm:cxn modelId="{192763BD-4DFE-9A4E-A793-44D85445DBDF}" type="presParOf" srcId="{3EC54A44-D76F-C24E-9E85-0D7D730D808B}" destId="{8E4454A5-904B-324A-83B0-8D9D8F84B00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E6F509-DA56-7D45-BC8D-13713EF3C0E5}">
      <dsp:nvSpPr>
        <dsp:cNvPr id="0" name=""/>
        <dsp:cNvSpPr/>
      </dsp:nvSpPr>
      <dsp:spPr>
        <a:xfrm>
          <a:off x="0" y="640629"/>
          <a:ext cx="5393361"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99144B-63B8-9445-B94D-441486D3B7E4}">
      <dsp:nvSpPr>
        <dsp:cNvPr id="0" name=""/>
        <dsp:cNvSpPr/>
      </dsp:nvSpPr>
      <dsp:spPr>
        <a:xfrm>
          <a:off x="257592" y="455389"/>
          <a:ext cx="3808500" cy="47232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699" tIns="0" rIns="142699" bIns="0" numCol="1" spcCol="1270" anchor="ctr" anchorCtr="0">
          <a:noAutofit/>
        </a:bodyPr>
        <a:lstStyle/>
        <a:p>
          <a:pPr marL="0" lvl="0" indent="0" algn="l" defTabSz="711200" rtl="0">
            <a:lnSpc>
              <a:spcPct val="90000"/>
            </a:lnSpc>
            <a:spcBef>
              <a:spcPct val="0"/>
            </a:spcBef>
            <a:spcAft>
              <a:spcPct val="35000"/>
            </a:spcAft>
            <a:buNone/>
          </a:pPr>
          <a:r>
            <a:rPr lang="en-US" sz="1600" kern="1200"/>
            <a:t>Find birds through crowdsourcing</a:t>
          </a:r>
        </a:p>
      </dsp:txBody>
      <dsp:txXfrm>
        <a:off x="280649" y="478446"/>
        <a:ext cx="3762386" cy="426206"/>
      </dsp:txXfrm>
    </dsp:sp>
    <dsp:sp modelId="{8E4454A5-904B-324A-83B0-8D9D8F84B00B}">
      <dsp:nvSpPr>
        <dsp:cNvPr id="0" name=""/>
        <dsp:cNvSpPr/>
      </dsp:nvSpPr>
      <dsp:spPr>
        <a:xfrm>
          <a:off x="0" y="1366389"/>
          <a:ext cx="5393361" cy="403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227A53-79F4-BD4A-8E55-9F5363DA67D8}">
      <dsp:nvSpPr>
        <dsp:cNvPr id="0" name=""/>
        <dsp:cNvSpPr/>
      </dsp:nvSpPr>
      <dsp:spPr>
        <a:xfrm>
          <a:off x="269668" y="1130229"/>
          <a:ext cx="3775352" cy="47232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699" tIns="0" rIns="142699" bIns="0" numCol="1" spcCol="1270" anchor="ctr" anchorCtr="0">
          <a:noAutofit/>
        </a:bodyPr>
        <a:lstStyle/>
        <a:p>
          <a:pPr marL="0" lvl="0" indent="0" algn="l" defTabSz="711200" rtl="0">
            <a:lnSpc>
              <a:spcPct val="90000"/>
            </a:lnSpc>
            <a:spcBef>
              <a:spcPct val="0"/>
            </a:spcBef>
            <a:spcAft>
              <a:spcPct val="35000"/>
            </a:spcAft>
            <a:buNone/>
          </a:pPr>
          <a:r>
            <a:rPr lang="en-US" sz="1600" kern="1200">
              <a:latin typeface="Century Gothic"/>
            </a:rPr>
            <a:t>Share bird sightings with other users</a:t>
          </a:r>
        </a:p>
      </dsp:txBody>
      <dsp:txXfrm>
        <a:off x="292725" y="1153286"/>
        <a:ext cx="3729238" cy="426206"/>
      </dsp:txXfrm>
    </dsp:sp>
    <dsp:sp modelId="{B5F0A85D-B445-D34F-A65C-7E489D8C5D41}">
      <dsp:nvSpPr>
        <dsp:cNvPr id="0" name=""/>
        <dsp:cNvSpPr/>
      </dsp:nvSpPr>
      <dsp:spPr>
        <a:xfrm>
          <a:off x="0" y="2094441"/>
          <a:ext cx="5393361" cy="4032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262828-5053-FF45-A0A9-CB0AE34ED1AC}">
      <dsp:nvSpPr>
        <dsp:cNvPr id="0" name=""/>
        <dsp:cNvSpPr/>
      </dsp:nvSpPr>
      <dsp:spPr>
        <a:xfrm>
          <a:off x="269668" y="1855989"/>
          <a:ext cx="3775352" cy="47232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699" tIns="0" rIns="142699" bIns="0" numCol="1" spcCol="1270" anchor="ctr" anchorCtr="0">
          <a:noAutofit/>
        </a:bodyPr>
        <a:lstStyle/>
        <a:p>
          <a:pPr marL="0" lvl="0" indent="0" algn="l" defTabSz="711200" rtl="0">
            <a:lnSpc>
              <a:spcPct val="90000"/>
            </a:lnSpc>
            <a:spcBef>
              <a:spcPct val="0"/>
            </a:spcBef>
            <a:spcAft>
              <a:spcPct val="35000"/>
            </a:spcAft>
            <a:buNone/>
          </a:pPr>
          <a:r>
            <a:rPr lang="en-US" sz="1600" kern="1200"/>
            <a:t>View</a:t>
          </a:r>
          <a:r>
            <a:rPr lang="en-US" sz="1600" kern="1200" baseline="0"/>
            <a:t> all sightings on a map </a:t>
          </a:r>
          <a:endParaRPr lang="en-US" sz="1600" kern="1200"/>
        </a:p>
      </dsp:txBody>
      <dsp:txXfrm>
        <a:off x="292725" y="1879046"/>
        <a:ext cx="3729238" cy="426206"/>
      </dsp:txXfrm>
    </dsp:sp>
    <dsp:sp modelId="{1B242A23-928D-AB48-92D1-CC7FB6DB7A44}">
      <dsp:nvSpPr>
        <dsp:cNvPr id="0" name=""/>
        <dsp:cNvSpPr/>
      </dsp:nvSpPr>
      <dsp:spPr>
        <a:xfrm>
          <a:off x="0" y="2817909"/>
          <a:ext cx="5393361" cy="403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CBCCAF-A917-DE4A-8BFB-077464D512B4}">
      <dsp:nvSpPr>
        <dsp:cNvPr id="0" name=""/>
        <dsp:cNvSpPr/>
      </dsp:nvSpPr>
      <dsp:spPr>
        <a:xfrm>
          <a:off x="269668" y="2581749"/>
          <a:ext cx="3775352" cy="47232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699" tIns="0" rIns="142699" bIns="0" numCol="1" spcCol="1270" anchor="ctr" anchorCtr="0">
          <a:noAutofit/>
        </a:bodyPr>
        <a:lstStyle/>
        <a:p>
          <a:pPr marL="0" lvl="0" indent="0" algn="l" defTabSz="711200">
            <a:lnSpc>
              <a:spcPct val="90000"/>
            </a:lnSpc>
            <a:spcBef>
              <a:spcPct val="0"/>
            </a:spcBef>
            <a:spcAft>
              <a:spcPct val="35000"/>
            </a:spcAft>
            <a:buNone/>
          </a:pPr>
          <a:r>
            <a:rPr lang="en-GB" sz="1600" kern="1200"/>
            <a:t>Find bird using predictions</a:t>
          </a:r>
        </a:p>
      </dsp:txBody>
      <dsp:txXfrm>
        <a:off x="292725" y="2604806"/>
        <a:ext cx="3729238" cy="426206"/>
      </dsp:txXfrm>
    </dsp:sp>
    <dsp:sp modelId="{AD4B28AF-A99F-E346-8D67-0EFA209F07A6}">
      <dsp:nvSpPr>
        <dsp:cNvPr id="0" name=""/>
        <dsp:cNvSpPr/>
      </dsp:nvSpPr>
      <dsp:spPr>
        <a:xfrm>
          <a:off x="0" y="3543669"/>
          <a:ext cx="5393361" cy="4032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D0F9C1-E228-3F4E-A526-6EF77A05EA19}">
      <dsp:nvSpPr>
        <dsp:cNvPr id="0" name=""/>
        <dsp:cNvSpPr/>
      </dsp:nvSpPr>
      <dsp:spPr>
        <a:xfrm>
          <a:off x="269668" y="3307508"/>
          <a:ext cx="3775352" cy="472320"/>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699" tIns="0" rIns="142699" bIns="0" numCol="1" spcCol="1270" anchor="ctr" anchorCtr="0">
          <a:noAutofit/>
        </a:bodyPr>
        <a:lstStyle/>
        <a:p>
          <a:pPr marL="0" lvl="0" indent="0" algn="l" defTabSz="711200">
            <a:lnSpc>
              <a:spcPct val="90000"/>
            </a:lnSpc>
            <a:spcBef>
              <a:spcPct val="0"/>
            </a:spcBef>
            <a:spcAft>
              <a:spcPct val="35000"/>
            </a:spcAft>
            <a:buNone/>
          </a:pPr>
          <a:r>
            <a:rPr lang="en-GB" sz="1600" kern="1200"/>
            <a:t>Learn more about each bird</a:t>
          </a:r>
        </a:p>
      </dsp:txBody>
      <dsp:txXfrm>
        <a:off x="292725" y="3330565"/>
        <a:ext cx="3729238" cy="426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75C1FD-AD2C-4A41-B76F-B65E2D72E284}">
      <dsp:nvSpPr>
        <dsp:cNvPr id="0" name=""/>
        <dsp:cNvSpPr/>
      </dsp:nvSpPr>
      <dsp:spPr>
        <a:xfrm>
          <a:off x="428333" y="191327"/>
          <a:ext cx="1200937" cy="1200937"/>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16CB62-59B0-455C-8E1C-856E5E920081}">
      <dsp:nvSpPr>
        <dsp:cNvPr id="0" name=""/>
        <dsp:cNvSpPr/>
      </dsp:nvSpPr>
      <dsp:spPr>
        <a:xfrm>
          <a:off x="684271" y="447265"/>
          <a:ext cx="689062" cy="689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A66A70-4918-4260-8EDA-664146981FAD}">
      <dsp:nvSpPr>
        <dsp:cNvPr id="0" name=""/>
        <dsp:cNvSpPr/>
      </dsp:nvSpPr>
      <dsp:spPr>
        <a:xfrm>
          <a:off x="44427" y="1766328"/>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a:t>- Make use of the open-closed principle in object design</a:t>
          </a:r>
        </a:p>
      </dsp:txBody>
      <dsp:txXfrm>
        <a:off x="44427" y="1766328"/>
        <a:ext cx="1968750" cy="720000"/>
      </dsp:txXfrm>
    </dsp:sp>
    <dsp:sp modelId="{817B0F53-10EB-488F-A855-624233B85CB7}">
      <dsp:nvSpPr>
        <dsp:cNvPr id="0" name=""/>
        <dsp:cNvSpPr/>
      </dsp:nvSpPr>
      <dsp:spPr>
        <a:xfrm>
          <a:off x="2741614" y="191327"/>
          <a:ext cx="1200937" cy="1200937"/>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2F145F-96A4-4A08-9611-2CAEA32ABC88}">
      <dsp:nvSpPr>
        <dsp:cNvPr id="0" name=""/>
        <dsp:cNvSpPr/>
      </dsp:nvSpPr>
      <dsp:spPr>
        <a:xfrm>
          <a:off x="2997552" y="447265"/>
          <a:ext cx="689062" cy="689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CE1FF-2E9B-4A4B-BBE1-F443C551DF1F}">
      <dsp:nvSpPr>
        <dsp:cNvPr id="0" name=""/>
        <dsp:cNvSpPr/>
      </dsp:nvSpPr>
      <dsp:spPr>
        <a:xfrm>
          <a:off x="2357708" y="1766328"/>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a:t>- Program to an interface, not an implementation</a:t>
          </a:r>
        </a:p>
      </dsp:txBody>
      <dsp:txXfrm>
        <a:off x="2357708" y="1766328"/>
        <a:ext cx="1968750" cy="720000"/>
      </dsp:txXfrm>
    </dsp:sp>
    <dsp:sp modelId="{A13E3600-D468-4400-9EB2-9855EAC79389}">
      <dsp:nvSpPr>
        <dsp:cNvPr id="0" name=""/>
        <dsp:cNvSpPr/>
      </dsp:nvSpPr>
      <dsp:spPr>
        <a:xfrm>
          <a:off x="5054896" y="191327"/>
          <a:ext cx="1200937" cy="1200937"/>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77B53C-9E02-41E0-8D19-6DD3CAD18A90}">
      <dsp:nvSpPr>
        <dsp:cNvPr id="0" name=""/>
        <dsp:cNvSpPr/>
      </dsp:nvSpPr>
      <dsp:spPr>
        <a:xfrm>
          <a:off x="5310833" y="447265"/>
          <a:ext cx="689062" cy="689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DDCEC9-30DE-43BD-9F75-3C8AEEE41CC4}">
      <dsp:nvSpPr>
        <dsp:cNvPr id="0" name=""/>
        <dsp:cNvSpPr/>
      </dsp:nvSpPr>
      <dsp:spPr>
        <a:xfrm>
          <a:off x="4670989" y="1766328"/>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a:t>- Opens program up for extension easily</a:t>
          </a:r>
        </a:p>
      </dsp:txBody>
      <dsp:txXfrm>
        <a:off x="4670989" y="1766328"/>
        <a:ext cx="1968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E6F509-DA56-7D45-BC8D-13713EF3C0E5}">
      <dsp:nvSpPr>
        <dsp:cNvPr id="0" name=""/>
        <dsp:cNvSpPr/>
      </dsp:nvSpPr>
      <dsp:spPr>
        <a:xfrm>
          <a:off x="0" y="887357"/>
          <a:ext cx="5393361" cy="870473"/>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99144B-63B8-9445-B94D-441486D3B7E4}">
      <dsp:nvSpPr>
        <dsp:cNvPr id="0" name=""/>
        <dsp:cNvSpPr/>
      </dsp:nvSpPr>
      <dsp:spPr>
        <a:xfrm>
          <a:off x="257592" y="655808"/>
          <a:ext cx="3808500" cy="59040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699" tIns="0" rIns="142699" bIns="0" numCol="1" spcCol="1270" anchor="ctr" anchorCtr="0">
          <a:noAutofit/>
        </a:bodyPr>
        <a:lstStyle/>
        <a:p>
          <a:pPr marL="0" lvl="0" indent="0" algn="l" defTabSz="889000" rtl="0">
            <a:lnSpc>
              <a:spcPct val="90000"/>
            </a:lnSpc>
            <a:spcBef>
              <a:spcPct val="0"/>
            </a:spcBef>
            <a:spcAft>
              <a:spcPct val="35000"/>
            </a:spcAft>
            <a:buNone/>
          </a:pPr>
          <a:r>
            <a:rPr lang="en-US" sz="2000" kern="1200"/>
            <a:t>Successful Search: 1,2,3,4,5</a:t>
          </a:r>
        </a:p>
      </dsp:txBody>
      <dsp:txXfrm>
        <a:off x="286413" y="684629"/>
        <a:ext cx="3750858" cy="532758"/>
      </dsp:txXfrm>
    </dsp:sp>
    <dsp:sp modelId="{8E4454A5-904B-324A-83B0-8D9D8F84B00B}">
      <dsp:nvSpPr>
        <dsp:cNvPr id="0" name=""/>
        <dsp:cNvSpPr/>
      </dsp:nvSpPr>
      <dsp:spPr>
        <a:xfrm>
          <a:off x="0" y="2098194"/>
          <a:ext cx="5393361" cy="1587413"/>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227A53-79F4-BD4A-8E55-9F5363DA67D8}">
      <dsp:nvSpPr>
        <dsp:cNvPr id="0" name=""/>
        <dsp:cNvSpPr/>
      </dsp:nvSpPr>
      <dsp:spPr>
        <a:xfrm>
          <a:off x="269668" y="1865831"/>
          <a:ext cx="3775352" cy="527563"/>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699" tIns="0" rIns="142699" bIns="0" numCol="1" spcCol="1270" anchor="ctr" anchorCtr="0">
          <a:noAutofit/>
        </a:bodyPr>
        <a:lstStyle/>
        <a:p>
          <a:pPr marL="0" lvl="0" indent="0" algn="l" defTabSz="889000" rtl="0">
            <a:lnSpc>
              <a:spcPct val="90000"/>
            </a:lnSpc>
            <a:spcBef>
              <a:spcPct val="0"/>
            </a:spcBef>
            <a:spcAft>
              <a:spcPct val="35000"/>
            </a:spcAft>
            <a:buNone/>
          </a:pPr>
          <a:r>
            <a:rPr lang="en-US" sz="2000" kern="1200">
              <a:latin typeface="Century Gothic"/>
            </a:rPr>
            <a:t>Unsuccessful Search: 1,2,4,5</a:t>
          </a:r>
        </a:p>
      </dsp:txBody>
      <dsp:txXfrm>
        <a:off x="295422" y="1891585"/>
        <a:ext cx="3723844" cy="4760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E6F509-DA56-7D45-BC8D-13713EF3C0E5}">
      <dsp:nvSpPr>
        <dsp:cNvPr id="0" name=""/>
        <dsp:cNvSpPr/>
      </dsp:nvSpPr>
      <dsp:spPr>
        <a:xfrm>
          <a:off x="0" y="807763"/>
          <a:ext cx="4982544" cy="1031536"/>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99144B-63B8-9445-B94D-441486D3B7E4}">
      <dsp:nvSpPr>
        <dsp:cNvPr id="0" name=""/>
        <dsp:cNvSpPr/>
      </dsp:nvSpPr>
      <dsp:spPr>
        <a:xfrm>
          <a:off x="237971" y="599369"/>
          <a:ext cx="4300956" cy="5313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1830" tIns="0" rIns="131830" bIns="0" numCol="1" spcCol="1270" anchor="ctr" anchorCtr="0">
          <a:noAutofit/>
        </a:bodyPr>
        <a:lstStyle/>
        <a:p>
          <a:pPr marL="0" lvl="0" indent="0" algn="l" defTabSz="800100" rtl="0">
            <a:lnSpc>
              <a:spcPct val="90000"/>
            </a:lnSpc>
            <a:spcBef>
              <a:spcPct val="0"/>
            </a:spcBef>
            <a:spcAft>
              <a:spcPct val="35000"/>
            </a:spcAft>
            <a:buNone/>
          </a:pPr>
          <a:r>
            <a:rPr lang="en-US" sz="1800" kern="1200"/>
            <a:t>Successful Upload: 1,2,3,4,5,6,7</a:t>
          </a:r>
        </a:p>
      </dsp:txBody>
      <dsp:txXfrm>
        <a:off x="263910" y="625308"/>
        <a:ext cx="4249078" cy="479482"/>
      </dsp:txXfrm>
    </dsp:sp>
    <dsp:sp modelId="{8E4454A5-904B-324A-83B0-8D9D8F84B00B}">
      <dsp:nvSpPr>
        <dsp:cNvPr id="0" name=""/>
        <dsp:cNvSpPr/>
      </dsp:nvSpPr>
      <dsp:spPr>
        <a:xfrm>
          <a:off x="0" y="2202179"/>
          <a:ext cx="4982544" cy="1533662"/>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227A53-79F4-BD4A-8E55-9F5363DA67D8}">
      <dsp:nvSpPr>
        <dsp:cNvPr id="0" name=""/>
        <dsp:cNvSpPr/>
      </dsp:nvSpPr>
      <dsp:spPr>
        <a:xfrm>
          <a:off x="249127" y="1936499"/>
          <a:ext cx="3487780" cy="53136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1830" tIns="0" rIns="131830" bIns="0" numCol="1" spcCol="1270" anchor="ctr" anchorCtr="0">
          <a:noAutofit/>
        </a:bodyPr>
        <a:lstStyle/>
        <a:p>
          <a:pPr marL="0" lvl="0" indent="0" algn="l" defTabSz="800100" rtl="0">
            <a:lnSpc>
              <a:spcPct val="90000"/>
            </a:lnSpc>
            <a:spcBef>
              <a:spcPct val="0"/>
            </a:spcBef>
            <a:spcAft>
              <a:spcPct val="35000"/>
            </a:spcAft>
            <a:buNone/>
          </a:pPr>
          <a:r>
            <a:rPr lang="en-US" sz="1800" kern="1200">
              <a:latin typeface="Century Gothic"/>
            </a:rPr>
            <a:t>Unsuccessful Upload: 1,2,3,5</a:t>
          </a:r>
        </a:p>
      </dsp:txBody>
      <dsp:txXfrm>
        <a:off x="275066" y="1962438"/>
        <a:ext cx="3435902"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6ABE7C-18EB-4F03-A114-4C9549F65F73}" type="datetimeFigureOut">
              <a:rPr lang="en-SG" smtClean="0"/>
              <a:t>6/11/2021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E3BCCD-0404-40BE-BB7F-E1921B0E7B67}" type="slidenum">
              <a:rPr lang="en-SG" smtClean="0"/>
              <a:t>‹#›</a:t>
            </a:fld>
            <a:endParaRPr lang="en-SG"/>
          </a:p>
        </p:txBody>
      </p:sp>
    </p:spTree>
    <p:extLst>
      <p:ext uri="{BB962C8B-B14F-4D97-AF65-F5344CB8AC3E}">
        <p14:creationId xmlns:p14="http://schemas.microsoft.com/office/powerpoint/2010/main" val="1666351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Why and what does it benefit</a:t>
            </a:r>
          </a:p>
        </p:txBody>
      </p:sp>
      <p:sp>
        <p:nvSpPr>
          <p:cNvPr id="4" name="Slide Number Placeholder 3"/>
          <p:cNvSpPr>
            <a:spLocks noGrp="1"/>
          </p:cNvSpPr>
          <p:nvPr>
            <p:ph type="sldNum" sz="quarter" idx="5"/>
          </p:nvPr>
        </p:nvSpPr>
        <p:spPr/>
        <p:txBody>
          <a:bodyPr/>
          <a:lstStyle/>
          <a:p>
            <a:fld id="{09E3BCCD-0404-40BE-BB7F-E1921B0E7B67}" type="slidenum">
              <a:rPr lang="en-SG" smtClean="0"/>
              <a:t>6</a:t>
            </a:fld>
            <a:endParaRPr lang="en-SG"/>
          </a:p>
        </p:txBody>
      </p:sp>
    </p:spTree>
    <p:extLst>
      <p:ext uri="{BB962C8B-B14F-4D97-AF65-F5344CB8AC3E}">
        <p14:creationId xmlns:p14="http://schemas.microsoft.com/office/powerpoint/2010/main" val="3823925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After figuring out the functional requirements for BirdGo, we came up with the use cases for the application. We identified 7 main use cases, as shown in the slide, and the actors interacting with the application system itself. The actors include the User, the Database and Wikipedia.</a:t>
            </a:r>
          </a:p>
        </p:txBody>
      </p:sp>
      <p:sp>
        <p:nvSpPr>
          <p:cNvPr id="4" name="Slide Number Placeholder 3"/>
          <p:cNvSpPr>
            <a:spLocks noGrp="1"/>
          </p:cNvSpPr>
          <p:nvPr>
            <p:ph type="sldNum" sz="quarter" idx="5"/>
          </p:nvPr>
        </p:nvSpPr>
        <p:spPr/>
        <p:txBody>
          <a:bodyPr/>
          <a:lstStyle/>
          <a:p>
            <a:fld id="{09E3BCCD-0404-40BE-BB7F-E1921B0E7B67}" type="slidenum">
              <a:rPr lang="en-SG" smtClean="0"/>
              <a:t>8</a:t>
            </a:fld>
            <a:endParaRPr lang="en-SG"/>
          </a:p>
        </p:txBody>
      </p:sp>
    </p:spTree>
    <p:extLst>
      <p:ext uri="{BB962C8B-B14F-4D97-AF65-F5344CB8AC3E}">
        <p14:creationId xmlns:p14="http://schemas.microsoft.com/office/powerpoint/2010/main" val="2569295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is our initial dialog map, which shows the various user interfaces and the flow of usage. The user is greeted by the MapPageUI upon opening the application, and through the decision point can choose to navigate to various other screens, such as the SearchUI, UploadUI, or the ListOfBirdsUI.</a:t>
            </a:r>
          </a:p>
        </p:txBody>
      </p:sp>
      <p:sp>
        <p:nvSpPr>
          <p:cNvPr id="4" name="Slide Number Placeholder 3"/>
          <p:cNvSpPr>
            <a:spLocks noGrp="1"/>
          </p:cNvSpPr>
          <p:nvPr>
            <p:ph type="sldNum" sz="quarter" idx="5"/>
          </p:nvPr>
        </p:nvSpPr>
        <p:spPr/>
        <p:txBody>
          <a:bodyPr/>
          <a:lstStyle/>
          <a:p>
            <a:fld id="{09E3BCCD-0404-40BE-BB7F-E1921B0E7B67}" type="slidenum">
              <a:rPr lang="en-SG" smtClean="0"/>
              <a:t>9</a:t>
            </a:fld>
            <a:endParaRPr lang="en-SG"/>
          </a:p>
        </p:txBody>
      </p:sp>
    </p:spTree>
    <p:extLst>
      <p:ext uri="{BB962C8B-B14F-4D97-AF65-F5344CB8AC3E}">
        <p14:creationId xmlns:p14="http://schemas.microsoft.com/office/powerpoint/2010/main" val="447127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terms of good software engineering principles, we have adopted the model-view-controller architecture in our design of the application. Our class design is split into three different types, so that each class has their own area of responsibility instead of lumping the functionalities together. For instance, the SearchUI is in charge of displaying the search bar, but the logic is controlled by the SearchController, which calls upon the BirdInfo class to retrieve the searched data.</a:t>
            </a:r>
          </a:p>
        </p:txBody>
      </p:sp>
      <p:sp>
        <p:nvSpPr>
          <p:cNvPr id="4" name="Slide Number Placeholder 3"/>
          <p:cNvSpPr>
            <a:spLocks noGrp="1"/>
          </p:cNvSpPr>
          <p:nvPr>
            <p:ph type="sldNum" sz="quarter" idx="5"/>
          </p:nvPr>
        </p:nvSpPr>
        <p:spPr/>
        <p:txBody>
          <a:bodyPr/>
          <a:lstStyle/>
          <a:p>
            <a:fld id="{09E3BCCD-0404-40BE-BB7F-E1921B0E7B67}" type="slidenum">
              <a:rPr lang="en-SG" smtClean="0"/>
              <a:t>10</a:t>
            </a:fld>
            <a:endParaRPr lang="en-SG"/>
          </a:p>
        </p:txBody>
      </p:sp>
    </p:spTree>
    <p:extLst>
      <p:ext uri="{BB962C8B-B14F-4D97-AF65-F5344CB8AC3E}">
        <p14:creationId xmlns:p14="http://schemas.microsoft.com/office/powerpoint/2010/main" val="2758738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have also adopted design patterns learnt from this course in our application. One of them is the strategy design pattern. We </a:t>
            </a:r>
            <a:r>
              <a:rPr lang="en-US"/>
              <a:t>make use of the open-closed principle in object design for the SlideUpPanel class, which is an interface used by MapPageController. This way, we can easily add in new panels in the future if we need to, since we can just add new implementations to the SlideUpPanel interface.</a:t>
            </a:r>
            <a:endParaRPr lang="en-US">
              <a:cs typeface="Calibri"/>
            </a:endParaRPr>
          </a:p>
        </p:txBody>
      </p:sp>
      <p:sp>
        <p:nvSpPr>
          <p:cNvPr id="4" name="Slide Number Placeholder 3"/>
          <p:cNvSpPr>
            <a:spLocks noGrp="1"/>
          </p:cNvSpPr>
          <p:nvPr>
            <p:ph type="sldNum" sz="quarter" idx="5"/>
          </p:nvPr>
        </p:nvSpPr>
        <p:spPr/>
        <p:txBody>
          <a:bodyPr/>
          <a:lstStyle/>
          <a:p>
            <a:fld id="{09E3BCCD-0404-40BE-BB7F-E1921B0E7B67}" type="slidenum">
              <a:rPr lang="en-SG" smtClean="0"/>
              <a:t>11</a:t>
            </a:fld>
            <a:endParaRPr lang="en-SG"/>
          </a:p>
        </p:txBody>
      </p:sp>
    </p:spTree>
    <p:extLst>
      <p:ext uri="{BB962C8B-B14F-4D97-AF65-F5344CB8AC3E}">
        <p14:creationId xmlns:p14="http://schemas.microsoft.com/office/powerpoint/2010/main" val="3524208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E3BCCD-0404-40BE-BB7F-E1921B0E7B67}" type="slidenum">
              <a:rPr lang="en-SG" smtClean="0"/>
              <a:t>14</a:t>
            </a:fld>
            <a:endParaRPr lang="en-SG"/>
          </a:p>
        </p:txBody>
      </p:sp>
    </p:spTree>
    <p:extLst>
      <p:ext uri="{BB962C8B-B14F-4D97-AF65-F5344CB8AC3E}">
        <p14:creationId xmlns:p14="http://schemas.microsoft.com/office/powerpoint/2010/main" val="2442235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09E3BCCD-0404-40BE-BB7F-E1921B0E7B67}" type="slidenum">
              <a:rPr lang="en-SG" smtClean="0"/>
              <a:t>19</a:t>
            </a:fld>
            <a:endParaRPr lang="en-SG"/>
          </a:p>
        </p:txBody>
      </p:sp>
    </p:spTree>
    <p:extLst>
      <p:ext uri="{BB962C8B-B14F-4D97-AF65-F5344CB8AC3E}">
        <p14:creationId xmlns:p14="http://schemas.microsoft.com/office/powerpoint/2010/main" val="2818175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09E3BCCD-0404-40BE-BB7F-E1921B0E7B67}" type="slidenum">
              <a:rPr lang="en-SG" smtClean="0"/>
              <a:t>20</a:t>
            </a:fld>
            <a:endParaRPr lang="en-SG"/>
          </a:p>
        </p:txBody>
      </p:sp>
    </p:spTree>
    <p:extLst>
      <p:ext uri="{BB962C8B-B14F-4D97-AF65-F5344CB8AC3E}">
        <p14:creationId xmlns:p14="http://schemas.microsoft.com/office/powerpoint/2010/main" val="3595505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E3BCCD-0404-40BE-BB7F-E1921B0E7B67}" type="slidenum">
              <a:rPr lang="en-SG" smtClean="0"/>
              <a:t>21</a:t>
            </a:fld>
            <a:endParaRPr lang="en-SG"/>
          </a:p>
        </p:txBody>
      </p:sp>
    </p:spTree>
    <p:extLst>
      <p:ext uri="{BB962C8B-B14F-4D97-AF65-F5344CB8AC3E}">
        <p14:creationId xmlns:p14="http://schemas.microsoft.com/office/powerpoint/2010/main" val="1929374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11/6/2021</a:t>
            </a:fld>
            <a:endParaRPr lang="en-US"/>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0341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11/6/2021</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3330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11/6/2021</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8481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11/6/2021</a:t>
            </a:fld>
            <a:endParaRPr lang="en-US"/>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524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11/6/2021</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6543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11/6/2021</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624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11/6/2021</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804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11/6/2021</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9797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11/6/2021</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387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11/6/2021</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2234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11/6/2021</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808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cap="none" spc="0" baseline="0">
                <a:solidFill>
                  <a:schemeClr val="tx1">
                    <a:tint val="75000"/>
                  </a:schemeClr>
                </a:solidFill>
                <a:latin typeface="+mn-lt"/>
              </a:defRPr>
            </a:lvl1pPr>
          </a:lstStyle>
          <a:p>
            <a:fld id="{82EDB8D0-98ED-4B86-9D5F-E61ADC70144D}" type="datetimeFigureOut">
              <a:rPr lang="en-US" smtClean="0"/>
              <a:pPr/>
              <a:t>11/6/2021</a:t>
            </a:fld>
            <a:endParaRPr lang="en-US"/>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3267770761"/>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46" r:id="rId5"/>
    <p:sldLayoutId id="2147483747" r:id="rId6"/>
    <p:sldLayoutId id="2147483748" r:id="rId7"/>
    <p:sldLayoutId id="2147483749" r:id="rId8"/>
    <p:sldLayoutId id="2147483750" r:id="rId9"/>
    <p:sldLayoutId id="2147483751" r:id="rId10"/>
    <p:sldLayoutId id="2147483752" r:id="rId11"/>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9.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tiff"/></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tiff"/></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6" name="Rectangle 124">
            <a:extLst>
              <a:ext uri="{FF2B5EF4-FFF2-40B4-BE49-F238E27FC236}">
                <a16:creationId xmlns:a16="http://schemas.microsoft.com/office/drawing/2014/main" id="{B9E248E0-55F8-4E45-A07F-B49E0EEA9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Arc 126">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92014">
            <a:off x="3109564" y="704848"/>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28299D47-E7E6-944F-A5A3-BAC030CBADA3}"/>
              </a:ext>
            </a:extLst>
          </p:cNvPr>
          <p:cNvPicPr>
            <a:picLocks noChangeAspect="1"/>
          </p:cNvPicPr>
          <p:nvPr/>
        </p:nvPicPr>
        <p:blipFill rotWithShape="1">
          <a:blip r:embed="rId4"/>
          <a:srcRect l="286" t="78" r="-287" b="13995"/>
          <a:stretch/>
        </p:blipFill>
        <p:spPr>
          <a:xfrm>
            <a:off x="4488873" y="1773383"/>
            <a:ext cx="8975418" cy="5084618"/>
          </a:xfrm>
          <a:custGeom>
            <a:avLst/>
            <a:gdLst/>
            <a:ahLst/>
            <a:cxnLst/>
            <a:rect l="l" t="t" r="r" b="b"/>
            <a:pathLst>
              <a:path w="7462838" h="4280399">
                <a:moveTo>
                  <a:pt x="3731419" y="0"/>
                </a:moveTo>
                <a:cubicBezTo>
                  <a:pt x="5792225" y="0"/>
                  <a:pt x="7462838" y="1670613"/>
                  <a:pt x="7462838" y="3731419"/>
                </a:cubicBezTo>
                <a:cubicBezTo>
                  <a:pt x="7462838" y="3828019"/>
                  <a:pt x="7459167" y="3923762"/>
                  <a:pt x="7451957" y="4018516"/>
                </a:cubicBezTo>
                <a:lnTo>
                  <a:pt x="7422046" y="4280399"/>
                </a:lnTo>
                <a:lnTo>
                  <a:pt x="40793" y="4280399"/>
                </a:lnTo>
                <a:lnTo>
                  <a:pt x="10881" y="4018516"/>
                </a:lnTo>
                <a:cubicBezTo>
                  <a:pt x="3671" y="3923762"/>
                  <a:pt x="0" y="3828019"/>
                  <a:pt x="0" y="3731419"/>
                </a:cubicBezTo>
                <a:cubicBezTo>
                  <a:pt x="0" y="1670613"/>
                  <a:pt x="1670614" y="0"/>
                  <a:pt x="3731419" y="0"/>
                </a:cubicBezTo>
                <a:close/>
              </a:path>
            </a:pathLst>
          </a:custGeom>
        </p:spPr>
      </p:pic>
      <p:sp>
        <p:nvSpPr>
          <p:cNvPr id="2" name="Title 1">
            <a:extLst>
              <a:ext uri="{FF2B5EF4-FFF2-40B4-BE49-F238E27FC236}">
                <a16:creationId xmlns:a16="http://schemas.microsoft.com/office/drawing/2014/main" id="{B498B2E4-BF24-5E45-93B5-5CE740B14084}"/>
              </a:ext>
            </a:extLst>
          </p:cNvPr>
          <p:cNvSpPr>
            <a:spLocks noGrp="1"/>
          </p:cNvSpPr>
          <p:nvPr>
            <p:ph type="ctrTitle"/>
          </p:nvPr>
        </p:nvSpPr>
        <p:spPr>
          <a:xfrm>
            <a:off x="860742" y="754840"/>
            <a:ext cx="4001034" cy="2757748"/>
          </a:xfrm>
        </p:spPr>
        <p:txBody>
          <a:bodyPr>
            <a:normAutofit/>
          </a:bodyPr>
          <a:lstStyle/>
          <a:p>
            <a:pPr algn="l"/>
            <a:r>
              <a:rPr lang="en-US" b="1" i="1" u="sng">
                <a:latin typeface="Futura Medium" panose="020B0602020204020303" pitchFamily="34" charset="-79"/>
                <a:cs typeface="Futura Medium" panose="020B0602020204020303" pitchFamily="34" charset="-79"/>
              </a:rPr>
              <a:t>BirdGO</a:t>
            </a:r>
          </a:p>
        </p:txBody>
      </p:sp>
      <p:sp>
        <p:nvSpPr>
          <p:cNvPr id="3" name="Subtitle 2">
            <a:extLst>
              <a:ext uri="{FF2B5EF4-FFF2-40B4-BE49-F238E27FC236}">
                <a16:creationId xmlns:a16="http://schemas.microsoft.com/office/drawing/2014/main" id="{60D027C8-2AF3-8247-98BD-6867398DBF4A}"/>
              </a:ext>
            </a:extLst>
          </p:cNvPr>
          <p:cNvSpPr>
            <a:spLocks noGrp="1"/>
          </p:cNvSpPr>
          <p:nvPr>
            <p:ph type="subTitle" idx="1"/>
          </p:nvPr>
        </p:nvSpPr>
        <p:spPr>
          <a:xfrm>
            <a:off x="860742" y="3633690"/>
            <a:ext cx="3628131" cy="2099321"/>
          </a:xfrm>
        </p:spPr>
        <p:txBody>
          <a:bodyPr>
            <a:normAutofit/>
          </a:bodyPr>
          <a:lstStyle/>
          <a:p>
            <a:pPr algn="l"/>
            <a:r>
              <a:rPr lang="en-US" sz="2000"/>
              <a:t>Bryan Ong, Chua Yong Xuan, Lim Xin Yi, Jared Tan, Tan Jia Min, Timothy </a:t>
            </a:r>
            <a:r>
              <a:rPr lang="en-US" sz="2000" err="1"/>
              <a:t>Teh</a:t>
            </a:r>
            <a:endParaRPr lang="en-US" sz="2000"/>
          </a:p>
        </p:txBody>
      </p:sp>
      <p:pic>
        <p:nvPicPr>
          <p:cNvPr id="7" name="Picture 6" descr="Icon&#10;&#10;Description automatically generated">
            <a:extLst>
              <a:ext uri="{FF2B5EF4-FFF2-40B4-BE49-F238E27FC236}">
                <a16:creationId xmlns:a16="http://schemas.microsoft.com/office/drawing/2014/main" id="{9594150E-B6E1-6340-B139-B1742BADA527}"/>
              </a:ext>
            </a:extLst>
          </p:cNvPr>
          <p:cNvPicPr>
            <a:picLocks noChangeAspect="1"/>
          </p:cNvPicPr>
          <p:nvPr/>
        </p:nvPicPr>
        <p:blipFill rotWithShape="1">
          <a:blip r:embed="rId5"/>
          <a:srcRect l="-9627" t="-2507" r="-2032" b="-6050"/>
          <a:stretch/>
        </p:blipFill>
        <p:spPr>
          <a:xfrm>
            <a:off x="7983417" y="9"/>
            <a:ext cx="4208583" cy="4091699"/>
          </a:xfrm>
          <a:custGeom>
            <a:avLst/>
            <a:gdLst/>
            <a:ahLst/>
            <a:cxnLst/>
            <a:rect l="l" t="t" r="r" b="b"/>
            <a:pathLst>
              <a:path w="3581400" h="3769206">
                <a:moveTo>
                  <a:pt x="366014" y="0"/>
                </a:moveTo>
                <a:lnTo>
                  <a:pt x="3581400" y="0"/>
                </a:lnTo>
                <a:lnTo>
                  <a:pt x="3581400" y="3507525"/>
                </a:lnTo>
                <a:lnTo>
                  <a:pt x="3442408" y="3574481"/>
                </a:lnTo>
                <a:cubicBezTo>
                  <a:pt x="3145957" y="3699869"/>
                  <a:pt x="2820025" y="3769206"/>
                  <a:pt x="2477898" y="3769206"/>
                </a:cubicBezTo>
                <a:cubicBezTo>
                  <a:pt x="1109392" y="3769206"/>
                  <a:pt x="0" y="2659814"/>
                  <a:pt x="0" y="1291308"/>
                </a:cubicBezTo>
                <a:cubicBezTo>
                  <a:pt x="0" y="863650"/>
                  <a:pt x="108339" y="461296"/>
                  <a:pt x="299069" y="110194"/>
                </a:cubicBezTo>
                <a:close/>
              </a:path>
            </a:pathLst>
          </a:custGeom>
        </p:spPr>
      </p:pic>
      <p:pic>
        <p:nvPicPr>
          <p:cNvPr id="6" name="[YT2mp3.info] - Koel Bird Sound _ Koel Cuckoo Song _ Voice (320kbps)">
            <a:hlinkClick r:id="" action="ppaction://media"/>
            <a:extLst>
              <a:ext uri="{FF2B5EF4-FFF2-40B4-BE49-F238E27FC236}">
                <a16:creationId xmlns:a16="http://schemas.microsoft.com/office/drawing/2014/main" id="{4BE38FA3-D369-4B40-9119-22A323C5978F}"/>
              </a:ext>
            </a:extLst>
          </p:cNvPr>
          <p:cNvPicPr>
            <a:picLocks noChangeAspect="1"/>
          </p:cNvPicPr>
          <p:nvPr>
            <a:audioFile r:link="rId1"/>
            <p:extLst>
              <p:ext uri="{DAA4B4D4-6D71-4841-9C94-3DE7FCFB9230}">
                <p14:media xmlns:p14="http://schemas.microsoft.com/office/powerpoint/2010/main" r:embed="rId2">
                  <p14:trim st="3183" end="21221.975"/>
                  <p14:fade in="500" out="500"/>
                </p14:media>
              </p:ext>
            </p:extLst>
          </p:nvPr>
        </p:nvPicPr>
        <p:blipFill>
          <a:blip r:embed="rId6"/>
          <a:stretch>
            <a:fillRect/>
          </a:stretch>
        </p:blipFill>
        <p:spPr>
          <a:xfrm>
            <a:off x="10658780" y="-1570481"/>
            <a:ext cx="487363" cy="487362"/>
          </a:xfrm>
          <a:prstGeom prst="rect">
            <a:avLst/>
          </a:prstGeom>
        </p:spPr>
      </p:pic>
    </p:spTree>
    <p:extLst>
      <p:ext uri="{BB962C8B-B14F-4D97-AF65-F5344CB8AC3E}">
        <p14:creationId xmlns:p14="http://schemas.microsoft.com/office/powerpoint/2010/main" val="184367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64" fill="hold"/>
                                        <p:tgtEl>
                                          <p:spTgt spid="6"/>
                                        </p:tgtEl>
                                      </p:cBhvr>
                                    </p:cmd>
                                  </p:childTnLst>
                                </p:cTn>
                              </p:par>
                            </p:childTnLst>
                          </p:cTn>
                        </p:par>
                        <p:par>
                          <p:cTn id="7" fill="hold">
                            <p:stCondLst>
                              <p:cond delay="3964"/>
                            </p:stCondLst>
                            <p:childTnLst>
                              <p:par>
                                <p:cTn id="8" presetID="10" presetClass="entr" presetSubtype="0" fill="hold" grpId="0" nodeType="afterEffect">
                                  <p:stCondLst>
                                    <p:cond delay="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29268">
                <p:cTn id="14"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DDDA6897-A869-CD4B-964D-AA89F273A86B}"/>
              </a:ext>
            </a:extLst>
          </p:cNvPr>
          <p:cNvSpPr>
            <a:spLocks noGrp="1"/>
          </p:cNvSpPr>
          <p:nvPr>
            <p:ph type="title"/>
          </p:nvPr>
        </p:nvSpPr>
        <p:spPr>
          <a:xfrm>
            <a:off x="838201" y="3998018"/>
            <a:ext cx="3981854" cy="2216513"/>
          </a:xfrm>
        </p:spPr>
        <p:txBody>
          <a:bodyPr vert="horz" lIns="91440" tIns="45720" rIns="91440" bIns="45720" rtlCol="0" anchor="ctr">
            <a:normAutofit/>
          </a:bodyPr>
          <a:lstStyle/>
          <a:p>
            <a:r>
              <a:rPr lang="en-US" sz="3700" b="1" u="sng" kern="1200">
                <a:solidFill>
                  <a:schemeClr val="tx1"/>
                </a:solidFill>
                <a:latin typeface="+mj-lt"/>
                <a:ea typeface="+mj-ea"/>
                <a:cs typeface="+mj-cs"/>
              </a:rPr>
              <a:t>Model-View-Controller (MVC) Architecture</a:t>
            </a:r>
            <a:endParaRPr lang="en-US" sz="3700" kern="1200">
              <a:solidFill>
                <a:schemeClr val="tx1"/>
              </a:solidFill>
              <a:latin typeface="+mj-lt"/>
              <a:ea typeface="+mj-ea"/>
              <a:cs typeface="+mj-cs"/>
            </a:endParaRPr>
          </a:p>
        </p:txBody>
      </p:sp>
      <p:sp>
        <p:nvSpPr>
          <p:cNvPr id="18" name="Arc 17">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Picture 2" descr="Diagram&#10;&#10;Description automatically generated">
            <a:extLst>
              <a:ext uri="{FF2B5EF4-FFF2-40B4-BE49-F238E27FC236}">
                <a16:creationId xmlns:a16="http://schemas.microsoft.com/office/drawing/2014/main" id="{047A39E3-58F8-46AD-BF11-B2F39AF939D6}"/>
              </a:ext>
            </a:extLst>
          </p:cNvPr>
          <p:cNvPicPr>
            <a:picLocks noChangeAspect="1"/>
          </p:cNvPicPr>
          <p:nvPr/>
        </p:nvPicPr>
        <p:blipFill>
          <a:blip r:embed="rId3"/>
          <a:stretch>
            <a:fillRect/>
          </a:stretch>
        </p:blipFill>
        <p:spPr>
          <a:xfrm>
            <a:off x="3197440" y="153114"/>
            <a:ext cx="5797120" cy="3611254"/>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8" name="TextBox 7">
            <a:extLst>
              <a:ext uri="{FF2B5EF4-FFF2-40B4-BE49-F238E27FC236}">
                <a16:creationId xmlns:a16="http://schemas.microsoft.com/office/drawing/2014/main" id="{F8CECACA-BC03-4C47-AA35-B6C171613501}"/>
              </a:ext>
            </a:extLst>
          </p:cNvPr>
          <p:cNvSpPr txBox="1"/>
          <p:nvPr/>
        </p:nvSpPr>
        <p:spPr>
          <a:xfrm>
            <a:off x="4970835" y="3998019"/>
            <a:ext cx="6382966" cy="221651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114300">
              <a:lnSpc>
                <a:spcPct val="90000"/>
              </a:lnSpc>
              <a:spcAft>
                <a:spcPts val="600"/>
              </a:spcAft>
            </a:pPr>
            <a:r>
              <a:rPr lang="en-US" sz="1700"/>
              <a:t>Splitting our class design into three distinct types:</a:t>
            </a:r>
          </a:p>
          <a:p>
            <a:pPr marL="342900" indent="-228600">
              <a:lnSpc>
                <a:spcPct val="90000"/>
              </a:lnSpc>
              <a:spcAft>
                <a:spcPts val="600"/>
              </a:spcAft>
              <a:buFont typeface="Arial" panose="020B0604020202020204" pitchFamily="34" charset="0"/>
              <a:buChar char="•"/>
            </a:pPr>
            <a:endParaRPr lang="en-US" sz="1700"/>
          </a:p>
          <a:p>
            <a:pPr marL="342900" indent="-228600">
              <a:lnSpc>
                <a:spcPct val="90000"/>
              </a:lnSpc>
              <a:spcAft>
                <a:spcPts val="600"/>
              </a:spcAft>
              <a:buFont typeface="Arial" panose="020B0604020202020204" pitchFamily="34" charset="0"/>
              <a:buChar char="•"/>
            </a:pPr>
            <a:r>
              <a:rPr lang="en-US" sz="1700" b="1"/>
              <a:t>Model</a:t>
            </a:r>
            <a:r>
              <a:rPr lang="en-US" sz="1700"/>
              <a:t>: Classes which store data</a:t>
            </a:r>
          </a:p>
          <a:p>
            <a:pPr marL="342900" indent="-228600">
              <a:lnSpc>
                <a:spcPct val="90000"/>
              </a:lnSpc>
              <a:spcAft>
                <a:spcPts val="600"/>
              </a:spcAft>
              <a:buFont typeface="Arial" panose="020B0604020202020204" pitchFamily="34" charset="0"/>
              <a:buChar char="•"/>
            </a:pPr>
            <a:endParaRPr lang="en-US" sz="1700"/>
          </a:p>
          <a:p>
            <a:pPr marL="342900" indent="-228600">
              <a:lnSpc>
                <a:spcPct val="90000"/>
              </a:lnSpc>
              <a:spcAft>
                <a:spcPts val="600"/>
              </a:spcAft>
              <a:buFont typeface="Arial" panose="020B0604020202020204" pitchFamily="34" charset="0"/>
              <a:buChar char="•"/>
            </a:pPr>
            <a:r>
              <a:rPr lang="en-US" sz="1700" b="1"/>
              <a:t>View</a:t>
            </a:r>
            <a:r>
              <a:rPr lang="en-US" sz="1700"/>
              <a:t>: Classes which handle UI</a:t>
            </a:r>
          </a:p>
          <a:p>
            <a:pPr marL="342900" indent="-228600">
              <a:lnSpc>
                <a:spcPct val="90000"/>
              </a:lnSpc>
              <a:spcAft>
                <a:spcPts val="600"/>
              </a:spcAft>
              <a:buFont typeface="Arial" panose="020B0604020202020204" pitchFamily="34" charset="0"/>
              <a:buChar char="•"/>
            </a:pPr>
            <a:endParaRPr lang="en-US" sz="1700"/>
          </a:p>
          <a:p>
            <a:pPr marL="342900" indent="-228600">
              <a:lnSpc>
                <a:spcPct val="90000"/>
              </a:lnSpc>
              <a:spcAft>
                <a:spcPts val="600"/>
              </a:spcAft>
              <a:buFont typeface="Arial" panose="020B0604020202020204" pitchFamily="34" charset="0"/>
              <a:buChar char="•"/>
            </a:pPr>
            <a:r>
              <a:rPr lang="en-US" sz="1700" b="1"/>
              <a:t>Controller</a:t>
            </a:r>
            <a:r>
              <a:rPr lang="en-US" sz="1700"/>
              <a:t>: Classes which execute application logic</a:t>
            </a:r>
          </a:p>
        </p:txBody>
      </p:sp>
    </p:spTree>
    <p:extLst>
      <p:ext uri="{BB962C8B-B14F-4D97-AF65-F5344CB8AC3E}">
        <p14:creationId xmlns:p14="http://schemas.microsoft.com/office/powerpoint/2010/main" val="1753293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DDA6897-A869-CD4B-964D-AA89F273A86B}"/>
              </a:ext>
            </a:extLst>
          </p:cNvPr>
          <p:cNvSpPr>
            <a:spLocks noGrp="1"/>
          </p:cNvSpPr>
          <p:nvPr>
            <p:ph type="title"/>
          </p:nvPr>
        </p:nvSpPr>
        <p:spPr>
          <a:xfrm>
            <a:off x="838200" y="398461"/>
            <a:ext cx="10515600" cy="1325563"/>
          </a:xfrm>
        </p:spPr>
        <p:txBody>
          <a:bodyPr>
            <a:normAutofit/>
          </a:bodyPr>
          <a:lstStyle/>
          <a:p>
            <a:pPr algn="ctr"/>
            <a:r>
              <a:rPr lang="en-US" b="1" u="sng"/>
              <a:t>Strategy Design Pattern</a:t>
            </a:r>
          </a:p>
        </p:txBody>
      </p:sp>
      <p:pic>
        <p:nvPicPr>
          <p:cNvPr id="7" name="Picture 7" descr="Diagram, engineering drawing&#10;&#10;Description automatically generated">
            <a:extLst>
              <a:ext uri="{FF2B5EF4-FFF2-40B4-BE49-F238E27FC236}">
                <a16:creationId xmlns:a16="http://schemas.microsoft.com/office/drawing/2014/main" id="{9B504C44-9BC4-4DAB-BFCD-385F502192EC}"/>
              </a:ext>
            </a:extLst>
          </p:cNvPr>
          <p:cNvPicPr>
            <a:picLocks noChangeAspect="1"/>
          </p:cNvPicPr>
          <p:nvPr/>
        </p:nvPicPr>
        <p:blipFill>
          <a:blip r:embed="rId3"/>
          <a:stretch>
            <a:fillRect/>
          </a:stretch>
        </p:blipFill>
        <p:spPr>
          <a:xfrm>
            <a:off x="7624068" y="1975042"/>
            <a:ext cx="4232652" cy="4182898"/>
          </a:xfrm>
          <a:prstGeom prst="rect">
            <a:avLst/>
          </a:prstGeom>
        </p:spPr>
      </p:pic>
      <p:graphicFrame>
        <p:nvGraphicFramePr>
          <p:cNvPr id="16" name="TextBox 7">
            <a:extLst>
              <a:ext uri="{FF2B5EF4-FFF2-40B4-BE49-F238E27FC236}">
                <a16:creationId xmlns:a16="http://schemas.microsoft.com/office/drawing/2014/main" id="{94EC0195-B28D-4AB2-B30A-F1FDF63C0CC6}"/>
              </a:ext>
            </a:extLst>
          </p:cNvPr>
          <p:cNvGraphicFramePr/>
          <p:nvPr>
            <p:extLst>
              <p:ext uri="{D42A27DB-BD31-4B8C-83A1-F6EECF244321}">
                <p14:modId xmlns:p14="http://schemas.microsoft.com/office/powerpoint/2010/main" val="1077440925"/>
              </p:ext>
            </p:extLst>
          </p:nvPr>
        </p:nvGraphicFramePr>
        <p:xfrm>
          <a:off x="555784" y="2368473"/>
          <a:ext cx="6684167" cy="26776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25919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Arc 3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34" name="Rectangle 33">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Arc 35">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Diagram&#10;&#10;Description automatically generated">
            <a:extLst>
              <a:ext uri="{FF2B5EF4-FFF2-40B4-BE49-F238E27FC236}">
                <a16:creationId xmlns:a16="http://schemas.microsoft.com/office/drawing/2014/main" id="{379D8544-F45D-BE49-8DAF-15E7FA1BBBD5}"/>
              </a:ext>
            </a:extLst>
          </p:cNvPr>
          <p:cNvPicPr>
            <a:picLocks noChangeAspect="1"/>
          </p:cNvPicPr>
          <p:nvPr/>
        </p:nvPicPr>
        <p:blipFill>
          <a:blip r:embed="rId2"/>
          <a:stretch>
            <a:fillRect/>
          </a:stretch>
        </p:blipFill>
        <p:spPr>
          <a:xfrm>
            <a:off x="2420423" y="1023194"/>
            <a:ext cx="8285301" cy="534401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8" name="Rectangle 37">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D119E30-B1CD-274F-8A1F-F161117EB241}"/>
              </a:ext>
            </a:extLst>
          </p:cNvPr>
          <p:cNvSpPr/>
          <p:nvPr/>
        </p:nvSpPr>
        <p:spPr>
          <a:xfrm>
            <a:off x="-94596" y="-236483"/>
            <a:ext cx="2017990" cy="72994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F35C66C0-3C2F-1843-B037-69394A19C4BC}"/>
              </a:ext>
            </a:extLst>
          </p:cNvPr>
          <p:cNvSpPr txBox="1">
            <a:spLocks/>
          </p:cNvSpPr>
          <p:nvPr/>
        </p:nvSpPr>
        <p:spPr>
          <a:xfrm rot="16200000">
            <a:off x="-2344611" y="2681821"/>
            <a:ext cx="654472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600" b="1">
                <a:solidFill>
                  <a:schemeClr val="bg1"/>
                </a:solidFill>
              </a:rPr>
              <a:t>VIEW LIST OF ALL RARE BIRDS</a:t>
            </a:r>
          </a:p>
        </p:txBody>
      </p:sp>
      <p:sp>
        <p:nvSpPr>
          <p:cNvPr id="2" name="Rectangle 1">
            <a:extLst>
              <a:ext uri="{FF2B5EF4-FFF2-40B4-BE49-F238E27FC236}">
                <a16:creationId xmlns:a16="http://schemas.microsoft.com/office/drawing/2014/main" id="{C1959545-DDC1-A745-9672-9E52AFCA157A}"/>
              </a:ext>
            </a:extLst>
          </p:cNvPr>
          <p:cNvSpPr/>
          <p:nvPr/>
        </p:nvSpPr>
        <p:spPr>
          <a:xfrm>
            <a:off x="2993721" y="1678488"/>
            <a:ext cx="1377863" cy="150312"/>
          </a:xfrm>
          <a:prstGeom prst="rect">
            <a:avLst/>
          </a:prstGeom>
          <a:solidFill>
            <a:schemeClr val="accent2">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2E8CD5-6CF2-734F-A523-F4DB33A6600F}"/>
              </a:ext>
            </a:extLst>
          </p:cNvPr>
          <p:cNvSpPr/>
          <p:nvPr/>
        </p:nvSpPr>
        <p:spPr>
          <a:xfrm>
            <a:off x="4523509" y="1769686"/>
            <a:ext cx="1088151" cy="150312"/>
          </a:xfrm>
          <a:prstGeom prst="rect">
            <a:avLst/>
          </a:prstGeom>
          <a:solidFill>
            <a:schemeClr val="accent2">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02D2445-BD78-894F-996B-FD9B0D9362AE}"/>
              </a:ext>
            </a:extLst>
          </p:cNvPr>
          <p:cNvSpPr/>
          <p:nvPr/>
        </p:nvSpPr>
        <p:spPr>
          <a:xfrm>
            <a:off x="7444161" y="2407085"/>
            <a:ext cx="2117282" cy="720428"/>
          </a:xfrm>
          <a:prstGeom prst="rect">
            <a:avLst/>
          </a:prstGeom>
          <a:solidFill>
            <a:schemeClr val="accent2">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81F942-6488-434D-81FD-1C0F8CA05F41}"/>
              </a:ext>
            </a:extLst>
          </p:cNvPr>
          <p:cNvSpPr/>
          <p:nvPr/>
        </p:nvSpPr>
        <p:spPr>
          <a:xfrm>
            <a:off x="8108920" y="3480369"/>
            <a:ext cx="1088151" cy="150312"/>
          </a:xfrm>
          <a:prstGeom prst="rect">
            <a:avLst/>
          </a:prstGeom>
          <a:solidFill>
            <a:schemeClr val="accent2">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3151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Arc 3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34" name="Rectangle 33">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Arc 35">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82204423-7A43-FD43-BE34-D6DD79C7D4C4}"/>
              </a:ext>
            </a:extLst>
          </p:cNvPr>
          <p:cNvSpPr/>
          <p:nvPr/>
        </p:nvSpPr>
        <p:spPr>
          <a:xfrm>
            <a:off x="1210582" y="5793171"/>
            <a:ext cx="1007801" cy="699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Diagram&#10;&#10;Description automatically generated">
            <a:extLst>
              <a:ext uri="{FF2B5EF4-FFF2-40B4-BE49-F238E27FC236}">
                <a16:creationId xmlns:a16="http://schemas.microsoft.com/office/drawing/2014/main" id="{D2AF1A92-50A2-7E4F-85B8-72CC6B40D8F1}"/>
              </a:ext>
            </a:extLst>
          </p:cNvPr>
          <p:cNvPicPr>
            <a:picLocks noChangeAspect="1"/>
          </p:cNvPicPr>
          <p:nvPr/>
        </p:nvPicPr>
        <p:blipFill rotWithShape="1">
          <a:blip r:embed="rId2"/>
          <a:srcRect b="60112"/>
          <a:stretch/>
        </p:blipFill>
        <p:spPr>
          <a:xfrm>
            <a:off x="3265347" y="643467"/>
            <a:ext cx="7454157" cy="6061409"/>
          </a:xfrm>
          <a:prstGeom prst="rect">
            <a:avLst/>
          </a:prstGeom>
        </p:spPr>
      </p:pic>
      <p:sp>
        <p:nvSpPr>
          <p:cNvPr id="12" name="Rectangle 11">
            <a:extLst>
              <a:ext uri="{FF2B5EF4-FFF2-40B4-BE49-F238E27FC236}">
                <a16:creationId xmlns:a16="http://schemas.microsoft.com/office/drawing/2014/main" id="{899EEBF7-A745-134F-A7DE-73FEE609ABAB}"/>
              </a:ext>
            </a:extLst>
          </p:cNvPr>
          <p:cNvSpPr/>
          <p:nvPr/>
        </p:nvSpPr>
        <p:spPr>
          <a:xfrm>
            <a:off x="-94596" y="-236483"/>
            <a:ext cx="2017990" cy="72994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7CE1EF67-6061-5542-95D3-0CDAA59192E6}"/>
              </a:ext>
            </a:extLst>
          </p:cNvPr>
          <p:cNvSpPr txBox="1">
            <a:spLocks/>
          </p:cNvSpPr>
          <p:nvPr/>
        </p:nvSpPr>
        <p:spPr>
          <a:xfrm rot="16200000">
            <a:off x="-1746917" y="2752058"/>
            <a:ext cx="53769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600" b="1">
                <a:solidFill>
                  <a:schemeClr val="bg1"/>
                </a:solidFill>
              </a:rPr>
              <a:t>UPLOAD BIRD SIGHTING</a:t>
            </a:r>
          </a:p>
        </p:txBody>
      </p:sp>
      <p:sp>
        <p:nvSpPr>
          <p:cNvPr id="14" name="Rectangle 13">
            <a:extLst>
              <a:ext uri="{FF2B5EF4-FFF2-40B4-BE49-F238E27FC236}">
                <a16:creationId xmlns:a16="http://schemas.microsoft.com/office/drawing/2014/main" id="{30F2457A-5199-534A-84DD-F8288307E180}"/>
              </a:ext>
            </a:extLst>
          </p:cNvPr>
          <p:cNvSpPr/>
          <p:nvPr/>
        </p:nvSpPr>
        <p:spPr>
          <a:xfrm>
            <a:off x="3875423" y="2021305"/>
            <a:ext cx="1594935" cy="165587"/>
          </a:xfrm>
          <a:prstGeom prst="rect">
            <a:avLst/>
          </a:prstGeom>
          <a:solidFill>
            <a:schemeClr val="accent4">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4475EEE-2BD3-3446-95D1-EA8D2596AFEB}"/>
              </a:ext>
            </a:extLst>
          </p:cNvPr>
          <p:cNvSpPr/>
          <p:nvPr/>
        </p:nvSpPr>
        <p:spPr>
          <a:xfrm>
            <a:off x="5683521" y="2104098"/>
            <a:ext cx="1594935" cy="165587"/>
          </a:xfrm>
          <a:prstGeom prst="rect">
            <a:avLst/>
          </a:prstGeom>
          <a:solidFill>
            <a:schemeClr val="accent4">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A62CB95-9E36-9E4F-90DA-3B336569DC13}"/>
              </a:ext>
            </a:extLst>
          </p:cNvPr>
          <p:cNvSpPr/>
          <p:nvPr/>
        </p:nvSpPr>
        <p:spPr>
          <a:xfrm>
            <a:off x="5683521" y="3106545"/>
            <a:ext cx="1594935" cy="165587"/>
          </a:xfrm>
          <a:prstGeom prst="rect">
            <a:avLst/>
          </a:prstGeom>
          <a:solidFill>
            <a:schemeClr val="accent4">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C084520-9E11-6644-B2AF-F0358C501DDC}"/>
              </a:ext>
            </a:extLst>
          </p:cNvPr>
          <p:cNvSpPr/>
          <p:nvPr/>
        </p:nvSpPr>
        <p:spPr>
          <a:xfrm>
            <a:off x="3313972" y="3771034"/>
            <a:ext cx="7354028" cy="2509693"/>
          </a:xfrm>
          <a:prstGeom prst="rect">
            <a:avLst/>
          </a:prstGeom>
          <a:solidFill>
            <a:schemeClr val="accent4">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4218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AF296D6-608B-604D-8C5E-D6329C506EC8}"/>
              </a:ext>
            </a:extLst>
          </p:cNvPr>
          <p:cNvPicPr>
            <a:picLocks noChangeAspect="1"/>
          </p:cNvPicPr>
          <p:nvPr/>
        </p:nvPicPr>
        <p:blipFill>
          <a:blip r:embed="rId3"/>
          <a:stretch>
            <a:fillRect/>
          </a:stretch>
        </p:blipFill>
        <p:spPr>
          <a:xfrm>
            <a:off x="2348951" y="1056290"/>
            <a:ext cx="9598458" cy="5249812"/>
          </a:xfrm>
          <a:prstGeom prst="rect">
            <a:avLst/>
          </a:prstGeom>
        </p:spPr>
      </p:pic>
      <p:sp>
        <p:nvSpPr>
          <p:cNvPr id="3" name="Rectangle 2">
            <a:extLst>
              <a:ext uri="{FF2B5EF4-FFF2-40B4-BE49-F238E27FC236}">
                <a16:creationId xmlns:a16="http://schemas.microsoft.com/office/drawing/2014/main" id="{44915BFF-A72C-9146-8FCB-947A77D3F7D3}"/>
              </a:ext>
            </a:extLst>
          </p:cNvPr>
          <p:cNvSpPr/>
          <p:nvPr/>
        </p:nvSpPr>
        <p:spPr>
          <a:xfrm>
            <a:off x="-94597" y="-236483"/>
            <a:ext cx="2096701" cy="729943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E5537-CEB3-2440-B6CF-5ED42200F414}"/>
              </a:ext>
            </a:extLst>
          </p:cNvPr>
          <p:cNvSpPr>
            <a:spLocks noGrp="1"/>
          </p:cNvSpPr>
          <p:nvPr>
            <p:ph type="title"/>
          </p:nvPr>
        </p:nvSpPr>
        <p:spPr>
          <a:xfrm rot="16200000">
            <a:off x="-2341154" y="2640069"/>
            <a:ext cx="6511106" cy="1325563"/>
          </a:xfrm>
        </p:spPr>
        <p:txBody>
          <a:bodyPr>
            <a:normAutofit/>
          </a:bodyPr>
          <a:lstStyle/>
          <a:p>
            <a:r>
              <a:rPr lang="en-US" sz="3600" b="1">
                <a:solidFill>
                  <a:schemeClr val="bg1"/>
                </a:solidFill>
              </a:rPr>
              <a:t>SEARCH FOR SPECIFIC BIRD</a:t>
            </a:r>
          </a:p>
        </p:txBody>
      </p:sp>
      <p:sp>
        <p:nvSpPr>
          <p:cNvPr id="5" name="Rectangle 4">
            <a:extLst>
              <a:ext uri="{FF2B5EF4-FFF2-40B4-BE49-F238E27FC236}">
                <a16:creationId xmlns:a16="http://schemas.microsoft.com/office/drawing/2014/main" id="{33B081AD-6400-8247-B433-371854B46E0F}"/>
              </a:ext>
            </a:extLst>
          </p:cNvPr>
          <p:cNvSpPr/>
          <p:nvPr/>
        </p:nvSpPr>
        <p:spPr>
          <a:xfrm>
            <a:off x="2632411" y="1935580"/>
            <a:ext cx="1594935" cy="165587"/>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B95B6CA-6A33-814D-B4C0-9D168A6FF26A}"/>
              </a:ext>
            </a:extLst>
          </p:cNvPr>
          <p:cNvSpPr/>
          <p:nvPr/>
        </p:nvSpPr>
        <p:spPr>
          <a:xfrm>
            <a:off x="4501066" y="2144031"/>
            <a:ext cx="1471110" cy="165587"/>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0D5C28F-E6DB-1C40-A9A7-B8CEEEC27B07}"/>
              </a:ext>
            </a:extLst>
          </p:cNvPr>
          <p:cNvSpPr/>
          <p:nvPr/>
        </p:nvSpPr>
        <p:spPr>
          <a:xfrm>
            <a:off x="7868153" y="3171826"/>
            <a:ext cx="1475872" cy="21381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CDCD4EC-64D4-D64E-A101-88F529FEE2AE}"/>
              </a:ext>
            </a:extLst>
          </p:cNvPr>
          <p:cNvSpPr/>
          <p:nvPr/>
        </p:nvSpPr>
        <p:spPr>
          <a:xfrm>
            <a:off x="3634290" y="4771121"/>
            <a:ext cx="8273411" cy="802365"/>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2897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2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1" name="Rectangle 23">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7FBD0DD0-6A55-5348-9276-3E294B769636}"/>
              </a:ext>
            </a:extLst>
          </p:cNvPr>
          <p:cNvSpPr txBox="1">
            <a:spLocks/>
          </p:cNvSpPr>
          <p:nvPr/>
        </p:nvSpPr>
        <p:spPr>
          <a:xfrm>
            <a:off x="7211717" y="773534"/>
            <a:ext cx="5221185" cy="30720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spcAft>
                <a:spcPts val="600"/>
              </a:spcAft>
            </a:pPr>
            <a:r>
              <a:rPr lang="en-US" sz="4400" b="1" u="sng" kern="1200">
                <a:solidFill>
                  <a:schemeClr val="tx1"/>
                </a:solidFill>
                <a:latin typeface="+mj-lt"/>
                <a:ea typeface="+mj-ea"/>
                <a:cs typeface="+mj-cs"/>
              </a:rPr>
              <a:t>Data </a:t>
            </a:r>
          </a:p>
          <a:p>
            <a:pPr algn="ctr">
              <a:spcAft>
                <a:spcPts val="600"/>
              </a:spcAft>
            </a:pPr>
            <a:r>
              <a:rPr lang="en-US" sz="4400" b="1" u="sng" kern="1200">
                <a:solidFill>
                  <a:schemeClr val="tx1"/>
                </a:solidFill>
                <a:latin typeface="+mj-lt"/>
                <a:ea typeface="+mj-ea"/>
                <a:cs typeface="+mj-cs"/>
              </a:rPr>
              <a:t>Dictionary</a:t>
            </a:r>
          </a:p>
        </p:txBody>
      </p:sp>
      <p:sp>
        <p:nvSpPr>
          <p:cNvPr id="23" name="Freeform: Shape 25">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C5EA6EB8-5EE7-DC47-A619-1FD10F33835C}"/>
              </a:ext>
            </a:extLst>
          </p:cNvPr>
          <p:cNvPicPr>
            <a:picLocks noChangeAspect="1"/>
          </p:cNvPicPr>
          <p:nvPr/>
        </p:nvPicPr>
        <p:blipFill>
          <a:blip r:embed="rId2"/>
          <a:stretch>
            <a:fillRect/>
          </a:stretch>
        </p:blipFill>
        <p:spPr>
          <a:xfrm>
            <a:off x="288780" y="1012490"/>
            <a:ext cx="6358731" cy="5237470"/>
          </a:xfrm>
          <a:prstGeom prst="rect">
            <a:avLst/>
          </a:prstGeom>
        </p:spPr>
      </p:pic>
      <p:sp>
        <p:nvSpPr>
          <p:cNvPr id="13" name="Rectangle 12">
            <a:extLst>
              <a:ext uri="{FF2B5EF4-FFF2-40B4-BE49-F238E27FC236}">
                <a16:creationId xmlns:a16="http://schemas.microsoft.com/office/drawing/2014/main" id="{DF7430A2-BA9E-D942-850A-396188041653}"/>
              </a:ext>
            </a:extLst>
          </p:cNvPr>
          <p:cNvSpPr/>
          <p:nvPr/>
        </p:nvSpPr>
        <p:spPr>
          <a:xfrm rot="5400000">
            <a:off x="-1370531" y="2722451"/>
            <a:ext cx="5139244" cy="1768567"/>
          </a:xfrm>
          <a:prstGeom prst="rect">
            <a:avLst/>
          </a:prstGeom>
          <a:solidFill>
            <a:schemeClr val="accent4">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128BC-5972-DF47-86B8-E5AB549C078E}"/>
              </a:ext>
            </a:extLst>
          </p:cNvPr>
          <p:cNvSpPr/>
          <p:nvPr/>
        </p:nvSpPr>
        <p:spPr>
          <a:xfrm>
            <a:off x="314807" y="1037111"/>
            <a:ext cx="6289252" cy="342802"/>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Flying Bird PNG Transparent Images | PNG All">
            <a:extLst>
              <a:ext uri="{FF2B5EF4-FFF2-40B4-BE49-F238E27FC236}">
                <a16:creationId xmlns:a16="http://schemas.microsoft.com/office/drawing/2014/main" id="{D3B60E9B-B2AE-6146-AA6A-2EB37D2FE3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0016" y="377761"/>
            <a:ext cx="4689328" cy="3740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461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Freeform: Shape 83">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Arc 85">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E749BC1B-F965-413C-AC21-CAEF06043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B777330E-4380-7146-BAC5-F807094A71E5}"/>
              </a:ext>
            </a:extLst>
          </p:cNvPr>
          <p:cNvSpPr txBox="1">
            <a:spLocks/>
          </p:cNvSpPr>
          <p:nvPr/>
        </p:nvSpPr>
        <p:spPr>
          <a:xfrm>
            <a:off x="643466" y="753626"/>
            <a:ext cx="5334930" cy="300414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spcAft>
                <a:spcPts val="600"/>
              </a:spcAft>
            </a:pPr>
            <a:r>
              <a:rPr lang="en-US" sz="6000" b="1" u="sng" kern="1200">
                <a:solidFill>
                  <a:srgbClr val="FFFFFF"/>
                </a:solidFill>
                <a:latin typeface="+mj-lt"/>
                <a:ea typeface="+mj-ea"/>
                <a:cs typeface="+mj-cs"/>
              </a:rPr>
              <a:t>Data Base</a:t>
            </a:r>
          </a:p>
        </p:txBody>
      </p:sp>
      <p:sp>
        <p:nvSpPr>
          <p:cNvPr id="90" name="Oval 89">
            <a:extLst>
              <a:ext uri="{FF2B5EF4-FFF2-40B4-BE49-F238E27FC236}">
                <a16:creationId xmlns:a16="http://schemas.microsoft.com/office/drawing/2014/main" id="{F35BC0E3-6FE4-4491-BA19-C0126066A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9082" y="939707"/>
            <a:ext cx="603494" cy="603494"/>
          </a:xfrm>
          <a:prstGeom prst="ellipse">
            <a:avLst/>
          </a:prstGeom>
          <a:noFill/>
          <a:ln w="1270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Freeform: Shape 91">
            <a:extLst>
              <a:ext uri="{FF2B5EF4-FFF2-40B4-BE49-F238E27FC236}">
                <a16:creationId xmlns:a16="http://schemas.microsoft.com/office/drawing/2014/main" id="{DB11BD18-218F-49C7-BE16-82AEA08B2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453" y="-4098"/>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2">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8" name="Picture 4" descr="About eBird - eBird">
            <a:extLst>
              <a:ext uri="{FF2B5EF4-FFF2-40B4-BE49-F238E27FC236}">
                <a16:creationId xmlns:a16="http://schemas.microsoft.com/office/drawing/2014/main" id="{5107906A-3D88-5A4E-A25B-56E1BF4EF5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41" r="19600" b="2"/>
          <a:stretch/>
        </p:blipFill>
        <p:spPr bwMode="auto">
          <a:xfrm>
            <a:off x="9547025" y="4405333"/>
            <a:ext cx="2644983" cy="2452667"/>
          </a:xfrm>
          <a:custGeom>
            <a:avLst/>
            <a:gdLst/>
            <a:ahLst/>
            <a:cxnLst/>
            <a:rect l="l" t="t" r="r" b="b"/>
            <a:pathLst>
              <a:path w="2644983" h="2452667">
                <a:moveTo>
                  <a:pt x="1542711" y="0"/>
                </a:moveTo>
                <a:cubicBezTo>
                  <a:pt x="1942094" y="0"/>
                  <a:pt x="2306029" y="151765"/>
                  <a:pt x="2579995" y="400769"/>
                </a:cubicBezTo>
                <a:lnTo>
                  <a:pt x="2644983" y="468935"/>
                </a:lnTo>
                <a:lnTo>
                  <a:pt x="2644983" y="2452667"/>
                </a:lnTo>
                <a:lnTo>
                  <a:pt x="299206" y="2452667"/>
                </a:lnTo>
                <a:lnTo>
                  <a:pt x="233100" y="2358504"/>
                </a:lnTo>
                <a:cubicBezTo>
                  <a:pt x="85367" y="2121846"/>
                  <a:pt x="0" y="1842248"/>
                  <a:pt x="0" y="1542711"/>
                </a:cubicBezTo>
                <a:cubicBezTo>
                  <a:pt x="0" y="690695"/>
                  <a:pt x="690695" y="0"/>
                  <a:pt x="1542711" y="0"/>
                </a:cubicBezTo>
                <a:close/>
              </a:path>
            </a:pathLst>
          </a:cu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AB6FC99-5D87-7946-B9A0-E3647AF2C92B}"/>
              </a:ext>
            </a:extLst>
          </p:cNvPr>
          <p:cNvPicPr>
            <a:picLocks noChangeAspect="1"/>
          </p:cNvPicPr>
          <p:nvPr/>
        </p:nvPicPr>
        <p:blipFill rotWithShape="1">
          <a:blip r:embed="rId3"/>
          <a:srcRect l="10296" r="8129" b="5"/>
          <a:stretch/>
        </p:blipFill>
        <p:spPr>
          <a:xfrm>
            <a:off x="6401202" y="1790202"/>
            <a:ext cx="3240592" cy="3240592"/>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pic>
        <p:nvPicPr>
          <p:cNvPr id="7" name="Picture 6">
            <a:extLst>
              <a:ext uri="{FF2B5EF4-FFF2-40B4-BE49-F238E27FC236}">
                <a16:creationId xmlns:a16="http://schemas.microsoft.com/office/drawing/2014/main" id="{85A4DBCB-CDFD-FB42-B03B-CFE0EABC069C}"/>
              </a:ext>
            </a:extLst>
          </p:cNvPr>
          <p:cNvPicPr>
            <a:picLocks noChangeAspect="1"/>
          </p:cNvPicPr>
          <p:nvPr/>
        </p:nvPicPr>
        <p:blipFill rotWithShape="1">
          <a:blip r:embed="rId4"/>
          <a:srcRect r="-1" b="5457"/>
          <a:stretch/>
        </p:blipFill>
        <p:spPr>
          <a:xfrm>
            <a:off x="9490660" y="10"/>
            <a:ext cx="2701332" cy="2553877"/>
          </a:xfrm>
          <a:custGeom>
            <a:avLst/>
            <a:gdLst/>
            <a:ahLst/>
            <a:cxnLst/>
            <a:rect l="l" t="t" r="r" b="b"/>
            <a:pathLst>
              <a:path w="2701332" h="2553887">
                <a:moveTo>
                  <a:pt x="348631" y="0"/>
                </a:moveTo>
                <a:lnTo>
                  <a:pt x="2701332" y="0"/>
                </a:lnTo>
                <a:lnTo>
                  <a:pt x="2701332" y="2072295"/>
                </a:lnTo>
                <a:lnTo>
                  <a:pt x="2554656" y="2207207"/>
                </a:lnTo>
                <a:cubicBezTo>
                  <a:pt x="2285380" y="2424077"/>
                  <a:pt x="1943034" y="2553887"/>
                  <a:pt x="1570370" y="2553887"/>
                </a:cubicBezTo>
                <a:cubicBezTo>
                  <a:pt x="703078" y="2553887"/>
                  <a:pt x="0" y="1850809"/>
                  <a:pt x="0" y="983517"/>
                </a:cubicBezTo>
                <a:cubicBezTo>
                  <a:pt x="0" y="640496"/>
                  <a:pt x="109980" y="323163"/>
                  <a:pt x="296602" y="64855"/>
                </a:cubicBezTo>
                <a:close/>
              </a:path>
            </a:pathLst>
          </a:custGeom>
        </p:spPr>
      </p:pic>
      <p:cxnSp>
        <p:nvCxnSpPr>
          <p:cNvPr id="94" name="Straight Connector 93">
            <a:extLst>
              <a:ext uri="{FF2B5EF4-FFF2-40B4-BE49-F238E27FC236}">
                <a16:creationId xmlns:a16="http://schemas.microsoft.com/office/drawing/2014/main" id="{A054EDF5-7644-4A95-AB88-057FAB414F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598158" y="2804429"/>
            <a:ext cx="0" cy="1597708"/>
          </a:xfrm>
          <a:prstGeom prst="line">
            <a:avLst/>
          </a:prstGeom>
          <a:ln w="127000" cap="rnd">
            <a:solidFill>
              <a:schemeClr val="accent2">
                <a:lumMod val="75000"/>
                <a:alpha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EA996627-3E00-4A50-8640-F4F7D38C5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385468" y="3311355"/>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A619555D-3337-4F1A-9AFF-1DA3B921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050037" y="5349205"/>
            <a:ext cx="1835725" cy="1850365"/>
          </a:xfrm>
          <a:custGeom>
            <a:avLst/>
            <a:gdLst>
              <a:gd name="connsiteX0" fmla="*/ 1801138 w 1835725"/>
              <a:gd name="connsiteY0" fmla="*/ 1622662 h 1850365"/>
              <a:gd name="connsiteX1" fmla="*/ 1835717 w 1835725"/>
              <a:gd name="connsiteY1" fmla="*/ 1680254 h 1850365"/>
              <a:gd name="connsiteX2" fmla="*/ 1815722 w 1835725"/>
              <a:gd name="connsiteY2" fmla="*/ 1850365 h 1850365"/>
              <a:gd name="connsiteX3" fmla="*/ 1693039 w 1835725"/>
              <a:gd name="connsiteY3" fmla="*/ 1808259 h 1850365"/>
              <a:gd name="connsiteX4" fmla="*/ 1708939 w 1835725"/>
              <a:gd name="connsiteY4" fmla="*/ 1673301 h 1850365"/>
              <a:gd name="connsiteX5" fmla="*/ 1778129 w 1835725"/>
              <a:gd name="connsiteY5" fmla="*/ 1615979 h 1850365"/>
              <a:gd name="connsiteX6" fmla="*/ 1801138 w 1835725"/>
              <a:gd name="connsiteY6" fmla="*/ 1622662 h 1850365"/>
              <a:gd name="connsiteX7" fmla="*/ 1585229 w 1835725"/>
              <a:gd name="connsiteY7" fmla="*/ 764759 h 1850365"/>
              <a:gd name="connsiteX8" fmla="*/ 1623024 w 1835725"/>
              <a:gd name="connsiteY8" fmla="*/ 792810 h 1850365"/>
              <a:gd name="connsiteX9" fmla="*/ 1777614 w 1835725"/>
              <a:gd name="connsiteY9" fmla="*/ 1157141 h 1850365"/>
              <a:gd name="connsiteX10" fmla="*/ 1733799 w 1835725"/>
              <a:gd name="connsiteY10" fmla="*/ 1235532 h 1850365"/>
              <a:gd name="connsiteX11" fmla="*/ 1716464 w 1835725"/>
              <a:gd name="connsiteY11" fmla="*/ 1237722 h 1850365"/>
              <a:gd name="connsiteX12" fmla="*/ 1716464 w 1835725"/>
              <a:gd name="connsiteY12" fmla="*/ 1237913 h 1850365"/>
              <a:gd name="connsiteX13" fmla="*/ 1655409 w 1835725"/>
              <a:gd name="connsiteY13" fmla="*/ 1191717 h 1850365"/>
              <a:gd name="connsiteX14" fmla="*/ 1513200 w 1835725"/>
              <a:gd name="connsiteY14" fmla="*/ 856627 h 1850365"/>
              <a:gd name="connsiteX15" fmla="*/ 1538499 w 1835725"/>
              <a:gd name="connsiteY15" fmla="*/ 770415 h 1850365"/>
              <a:gd name="connsiteX16" fmla="*/ 1585229 w 1835725"/>
              <a:gd name="connsiteY16" fmla="*/ 764759 h 1850365"/>
              <a:gd name="connsiteX17" fmla="*/ 477919 w 1835725"/>
              <a:gd name="connsiteY17" fmla="*/ 21437 h 1850365"/>
              <a:gd name="connsiteX18" fmla="*/ 509236 w 1835725"/>
              <a:gd name="connsiteY18" fmla="*/ 84182 h 1850365"/>
              <a:gd name="connsiteX19" fmla="*/ 445829 w 1835725"/>
              <a:gd name="connsiteY19" fmla="*/ 139871 h 1850365"/>
              <a:gd name="connsiteX20" fmla="*/ 437447 w 1835725"/>
              <a:gd name="connsiteY20" fmla="*/ 139395 h 1850365"/>
              <a:gd name="connsiteX21" fmla="*/ 73211 w 1835725"/>
              <a:gd name="connsiteY21" fmla="*/ 137204 h 1850365"/>
              <a:gd name="connsiteX22" fmla="*/ 749 w 1835725"/>
              <a:gd name="connsiteY22" fmla="*/ 84082 h 1850365"/>
              <a:gd name="connsiteX23" fmla="*/ 53871 w 1835725"/>
              <a:gd name="connsiteY23" fmla="*/ 11621 h 1850365"/>
              <a:gd name="connsiteX24" fmla="*/ 58352 w 1835725"/>
              <a:gd name="connsiteY24" fmla="*/ 11093 h 1850365"/>
              <a:gd name="connsiteX25" fmla="*/ 454020 w 1835725"/>
              <a:gd name="connsiteY25" fmla="*/ 13474 h 1850365"/>
              <a:gd name="connsiteX26" fmla="*/ 477919 w 1835725"/>
              <a:gd name="connsiteY26" fmla="*/ 21437 h 1850365"/>
              <a:gd name="connsiteX27" fmla="*/ 957797 w 1835725"/>
              <a:gd name="connsiteY27" fmla="*/ 167970 h 1850365"/>
              <a:gd name="connsiteX28" fmla="*/ 1286982 w 1835725"/>
              <a:gd name="connsiteY28" fmla="*/ 387616 h 1850365"/>
              <a:gd name="connsiteX29" fmla="*/ 1293725 w 1835725"/>
              <a:gd name="connsiteY29" fmla="*/ 477075 h 1850365"/>
              <a:gd name="connsiteX30" fmla="*/ 1245453 w 1835725"/>
              <a:gd name="connsiteY30" fmla="*/ 499154 h 1850365"/>
              <a:gd name="connsiteX31" fmla="*/ 1245167 w 1835725"/>
              <a:gd name="connsiteY31" fmla="*/ 499154 h 1850365"/>
              <a:gd name="connsiteX32" fmla="*/ 1203638 w 1835725"/>
              <a:gd name="connsiteY32" fmla="*/ 484104 h 1850365"/>
              <a:gd name="connsiteX33" fmla="*/ 900647 w 1835725"/>
              <a:gd name="connsiteY33" fmla="*/ 281508 h 1850365"/>
              <a:gd name="connsiteX34" fmla="*/ 872454 w 1835725"/>
              <a:gd name="connsiteY34" fmla="*/ 196164 h 1850365"/>
              <a:gd name="connsiteX35" fmla="*/ 957797 w 1835725"/>
              <a:gd name="connsiteY35" fmla="*/ 167970 h 185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35725" h="1850365">
                <a:moveTo>
                  <a:pt x="1801138" y="1622662"/>
                </a:moveTo>
                <a:cubicBezTo>
                  <a:pt x="1822106" y="1633400"/>
                  <a:pt x="1836117" y="1655372"/>
                  <a:pt x="1835717" y="1680254"/>
                </a:cubicBezTo>
                <a:lnTo>
                  <a:pt x="1815722" y="1850365"/>
                </a:lnTo>
                <a:lnTo>
                  <a:pt x="1693039" y="1808259"/>
                </a:lnTo>
                <a:lnTo>
                  <a:pt x="1708939" y="1673301"/>
                </a:ln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Freeform: Shape 99">
            <a:extLst>
              <a:ext uri="{FF2B5EF4-FFF2-40B4-BE49-F238E27FC236}">
                <a16:creationId xmlns:a16="http://schemas.microsoft.com/office/drawing/2014/main" id="{CF5E7AE0-415D-4236-B5E6-F2FC68DB9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1302" y="6111118"/>
            <a:ext cx="1804272" cy="746882"/>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pic>
        <p:nvPicPr>
          <p:cNvPr id="2054" name="Picture 6" descr="Free Birds Flying Transparent, Download Free Birds Flying Transparent png  images, Free ClipArts on Clipart Library">
            <a:extLst>
              <a:ext uri="{FF2B5EF4-FFF2-40B4-BE49-F238E27FC236}">
                <a16:creationId xmlns:a16="http://schemas.microsoft.com/office/drawing/2014/main" id="{159F6A38-8A16-D84F-A840-097DA5C0EE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754" y="426536"/>
            <a:ext cx="4678353" cy="3508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929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5537-CEB3-2440-B6CF-5ED42200F414}"/>
              </a:ext>
            </a:extLst>
          </p:cNvPr>
          <p:cNvSpPr>
            <a:spLocks noGrp="1"/>
          </p:cNvSpPr>
          <p:nvPr>
            <p:ph type="title"/>
          </p:nvPr>
        </p:nvSpPr>
        <p:spPr>
          <a:xfrm>
            <a:off x="838200" y="122235"/>
            <a:ext cx="10515600" cy="1325563"/>
          </a:xfrm>
        </p:spPr>
        <p:txBody>
          <a:bodyPr>
            <a:normAutofit/>
          </a:bodyPr>
          <a:lstStyle/>
          <a:p>
            <a:r>
              <a:rPr lang="en-US" b="1" u="sng"/>
              <a:t>White Box Testing (Search Function)</a:t>
            </a:r>
          </a:p>
        </p:txBody>
      </p:sp>
      <p:pic>
        <p:nvPicPr>
          <p:cNvPr id="5" name="Picture 4" descr="Diagram&#10;&#10;Description automatically generated">
            <a:extLst>
              <a:ext uri="{FF2B5EF4-FFF2-40B4-BE49-F238E27FC236}">
                <a16:creationId xmlns:a16="http://schemas.microsoft.com/office/drawing/2014/main" id="{CD7F7C6F-C71B-7648-BE76-348CEFB46D7A}"/>
              </a:ext>
            </a:extLst>
          </p:cNvPr>
          <p:cNvPicPr>
            <a:picLocks noChangeAspect="1"/>
          </p:cNvPicPr>
          <p:nvPr/>
        </p:nvPicPr>
        <p:blipFill rotWithShape="1">
          <a:blip r:embed="rId2"/>
          <a:srcRect l="3855" r="4087"/>
          <a:stretch/>
        </p:blipFill>
        <p:spPr>
          <a:xfrm>
            <a:off x="6608838" y="1632714"/>
            <a:ext cx="5230613" cy="4737159"/>
          </a:xfrm>
          <a:prstGeom prst="rect">
            <a:avLst/>
          </a:prstGeom>
        </p:spPr>
      </p:pic>
      <p:graphicFrame>
        <p:nvGraphicFramePr>
          <p:cNvPr id="6" name="Content Placeholder 2">
            <a:extLst>
              <a:ext uri="{FF2B5EF4-FFF2-40B4-BE49-F238E27FC236}">
                <a16:creationId xmlns:a16="http://schemas.microsoft.com/office/drawing/2014/main" id="{E1268212-A7D7-7742-B558-741FC5D0878E}"/>
              </a:ext>
            </a:extLst>
          </p:cNvPr>
          <p:cNvGraphicFramePr>
            <a:graphicFrameLocks noGrp="1"/>
          </p:cNvGraphicFramePr>
          <p:nvPr>
            <p:ph idx="1"/>
            <p:extLst>
              <p:ext uri="{D42A27DB-BD31-4B8C-83A1-F6EECF244321}">
                <p14:modId xmlns:p14="http://schemas.microsoft.com/office/powerpoint/2010/main" val="3314561651"/>
              </p:ext>
            </p:extLst>
          </p:nvPr>
        </p:nvGraphicFramePr>
        <p:xfrm>
          <a:off x="614148" y="1529675"/>
          <a:ext cx="5393361" cy="4277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35FDA062-5C25-D14C-8D46-4DC80B86F6D0}"/>
              </a:ext>
            </a:extLst>
          </p:cNvPr>
          <p:cNvSpPr txBox="1"/>
          <p:nvPr/>
        </p:nvSpPr>
        <p:spPr>
          <a:xfrm>
            <a:off x="922670" y="2831068"/>
            <a:ext cx="3200401" cy="369332"/>
          </a:xfrm>
          <a:prstGeom prst="rect">
            <a:avLst/>
          </a:prstGeom>
          <a:noFill/>
        </p:spPr>
        <p:txBody>
          <a:bodyPr wrap="square" rtlCol="0">
            <a:spAutoFit/>
          </a:bodyPr>
          <a:lstStyle/>
          <a:p>
            <a:r>
              <a:rPr lang="en-US"/>
              <a:t>“Pied Kingfisher”</a:t>
            </a:r>
          </a:p>
        </p:txBody>
      </p:sp>
      <p:sp>
        <p:nvSpPr>
          <p:cNvPr id="66" name="TextBox 65">
            <a:extLst>
              <a:ext uri="{FF2B5EF4-FFF2-40B4-BE49-F238E27FC236}">
                <a16:creationId xmlns:a16="http://schemas.microsoft.com/office/drawing/2014/main" id="{958568BE-E07A-42DF-B855-0318518790DC}"/>
              </a:ext>
            </a:extLst>
          </p:cNvPr>
          <p:cNvSpPr txBox="1"/>
          <p:nvPr/>
        </p:nvSpPr>
        <p:spPr>
          <a:xfrm>
            <a:off x="924119" y="397903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“eongoegdfc”</a:t>
            </a:r>
          </a:p>
        </p:txBody>
      </p:sp>
      <p:sp>
        <p:nvSpPr>
          <p:cNvPr id="7" name="TextBox 6">
            <a:extLst>
              <a:ext uri="{FF2B5EF4-FFF2-40B4-BE49-F238E27FC236}">
                <a16:creationId xmlns:a16="http://schemas.microsoft.com/office/drawing/2014/main" id="{F86120BE-BCD0-5043-A938-249E1CD6E09A}"/>
              </a:ext>
            </a:extLst>
          </p:cNvPr>
          <p:cNvSpPr txBox="1"/>
          <p:nvPr/>
        </p:nvSpPr>
        <p:spPr>
          <a:xfrm>
            <a:off x="899067" y="428573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“1234”</a:t>
            </a:r>
          </a:p>
          <a:p>
            <a:r>
              <a:rPr lang="en-US"/>
              <a:t>“Javan Mynah”</a:t>
            </a:r>
          </a:p>
        </p:txBody>
      </p:sp>
    </p:spTree>
    <p:extLst>
      <p:ext uri="{BB962C8B-B14F-4D97-AF65-F5344CB8AC3E}">
        <p14:creationId xmlns:p14="http://schemas.microsoft.com/office/powerpoint/2010/main" val="502009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37BB8A1A-4685-9A41-8FBD-1BC2CCC22B56}"/>
              </a:ext>
            </a:extLst>
          </p:cNvPr>
          <p:cNvPicPr>
            <a:picLocks noChangeAspect="1"/>
          </p:cNvPicPr>
          <p:nvPr/>
        </p:nvPicPr>
        <p:blipFill>
          <a:blip r:embed="rId2"/>
          <a:stretch>
            <a:fillRect/>
          </a:stretch>
        </p:blipFill>
        <p:spPr>
          <a:xfrm>
            <a:off x="4498669" y="841113"/>
            <a:ext cx="7070203" cy="5437451"/>
          </a:xfrm>
          <a:prstGeom prst="rect">
            <a:avLst/>
          </a:prstGeom>
        </p:spPr>
      </p:pic>
      <p:sp>
        <p:nvSpPr>
          <p:cNvPr id="2" name="Title 1">
            <a:extLst>
              <a:ext uri="{FF2B5EF4-FFF2-40B4-BE49-F238E27FC236}">
                <a16:creationId xmlns:a16="http://schemas.microsoft.com/office/drawing/2014/main" id="{6EFE5537-CEB3-2440-B6CF-5ED42200F414}"/>
              </a:ext>
            </a:extLst>
          </p:cNvPr>
          <p:cNvSpPr>
            <a:spLocks noGrp="1"/>
          </p:cNvSpPr>
          <p:nvPr>
            <p:ph type="title"/>
          </p:nvPr>
        </p:nvSpPr>
        <p:spPr>
          <a:xfrm>
            <a:off x="838200" y="122235"/>
            <a:ext cx="10515600" cy="1325563"/>
          </a:xfrm>
        </p:spPr>
        <p:txBody>
          <a:bodyPr>
            <a:normAutofit/>
          </a:bodyPr>
          <a:lstStyle/>
          <a:p>
            <a:r>
              <a:rPr lang="en-US" b="1" u="sng"/>
              <a:t>White Box Testing (Upload Function)</a:t>
            </a:r>
          </a:p>
        </p:txBody>
      </p:sp>
      <p:graphicFrame>
        <p:nvGraphicFramePr>
          <p:cNvPr id="6" name="Content Placeholder 2">
            <a:extLst>
              <a:ext uri="{FF2B5EF4-FFF2-40B4-BE49-F238E27FC236}">
                <a16:creationId xmlns:a16="http://schemas.microsoft.com/office/drawing/2014/main" id="{E1268212-A7D7-7742-B558-741FC5D0878E}"/>
              </a:ext>
            </a:extLst>
          </p:cNvPr>
          <p:cNvGraphicFramePr>
            <a:graphicFrameLocks noGrp="1"/>
          </p:cNvGraphicFramePr>
          <p:nvPr>
            <p:ph idx="1"/>
            <p:extLst>
              <p:ext uri="{D42A27DB-BD31-4B8C-83A1-F6EECF244321}">
                <p14:modId xmlns:p14="http://schemas.microsoft.com/office/powerpoint/2010/main" val="1694599302"/>
              </p:ext>
            </p:extLst>
          </p:nvPr>
        </p:nvGraphicFramePr>
        <p:xfrm>
          <a:off x="623128" y="1066132"/>
          <a:ext cx="4982544" cy="42779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D69A44C6-5E2C-8B4E-A487-0245212C3BF9}"/>
              </a:ext>
            </a:extLst>
          </p:cNvPr>
          <p:cNvSpPr txBox="1"/>
          <p:nvPr/>
        </p:nvSpPr>
        <p:spPr>
          <a:xfrm>
            <a:off x="960698" y="2391695"/>
            <a:ext cx="4289219" cy="369332"/>
          </a:xfrm>
          <a:prstGeom prst="rect">
            <a:avLst/>
          </a:prstGeom>
          <a:noFill/>
        </p:spPr>
        <p:txBody>
          <a:bodyPr wrap="square" rtlCol="0">
            <a:spAutoFit/>
          </a:bodyPr>
          <a:lstStyle/>
          <a:p>
            <a:r>
              <a:rPr lang="en-US"/>
              <a:t>Name of Bird, Description, Location </a:t>
            </a:r>
          </a:p>
        </p:txBody>
      </p:sp>
      <p:sp>
        <p:nvSpPr>
          <p:cNvPr id="110" name="TextBox 109">
            <a:extLst>
              <a:ext uri="{FF2B5EF4-FFF2-40B4-BE49-F238E27FC236}">
                <a16:creationId xmlns:a16="http://schemas.microsoft.com/office/drawing/2014/main" id="{901D587B-C22F-4069-A2D4-4611A5675FC9}"/>
              </a:ext>
            </a:extLst>
          </p:cNvPr>
          <p:cNvSpPr txBox="1"/>
          <p:nvPr/>
        </p:nvSpPr>
        <p:spPr>
          <a:xfrm>
            <a:off x="961697" y="3799490"/>
            <a:ext cx="45089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Name of Bird, Description or Location not selected</a:t>
            </a:r>
          </a:p>
        </p:txBody>
      </p:sp>
    </p:spTree>
    <p:extLst>
      <p:ext uri="{BB962C8B-B14F-4D97-AF65-F5344CB8AC3E}">
        <p14:creationId xmlns:p14="http://schemas.microsoft.com/office/powerpoint/2010/main" val="2433177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4" name="Freeform: Shape 72">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5" name="Arc 74">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056" name="Rectangle 76">
            <a:extLst>
              <a:ext uri="{FF2B5EF4-FFF2-40B4-BE49-F238E27FC236}">
                <a16:creationId xmlns:a16="http://schemas.microsoft.com/office/drawing/2014/main" id="{1FEEE36C-F7BE-4DD0-B2D6-E5D5CE8F58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7" name="Arc 78">
            <a:extLst>
              <a:ext uri="{FF2B5EF4-FFF2-40B4-BE49-F238E27FC236}">
                <a16:creationId xmlns:a16="http://schemas.microsoft.com/office/drawing/2014/main" id="{A68CFF98-17D2-423B-B835-08CCF25C4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399763">
            <a:off x="8238324" y="1935051"/>
            <a:ext cx="2987899" cy="2987899"/>
          </a:xfrm>
          <a:prstGeom prst="arc">
            <a:avLst>
              <a:gd name="adj1" fmla="val 16200000"/>
              <a:gd name="adj2" fmla="val 2045469"/>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D693CA4-9E30-7245-973E-0F74C05CE819}"/>
              </a:ext>
            </a:extLst>
          </p:cNvPr>
          <p:cNvSpPr>
            <a:spLocks noGrp="1"/>
          </p:cNvSpPr>
          <p:nvPr>
            <p:ph type="title"/>
          </p:nvPr>
        </p:nvSpPr>
        <p:spPr>
          <a:xfrm>
            <a:off x="6621864" y="1370171"/>
            <a:ext cx="4920523" cy="2387600"/>
          </a:xfrm>
        </p:spPr>
        <p:txBody>
          <a:bodyPr vert="horz" lIns="91440" tIns="45720" rIns="91440" bIns="45720" rtlCol="0" anchor="b">
            <a:normAutofit/>
          </a:bodyPr>
          <a:lstStyle/>
          <a:p>
            <a:r>
              <a:rPr lang="en-US" sz="6000" b="1" u="sng" kern="1200">
                <a:solidFill>
                  <a:schemeClr val="tx1"/>
                </a:solidFill>
                <a:latin typeface="+mj-lt"/>
                <a:ea typeface="+mj-ea"/>
                <a:cs typeface="+mj-cs"/>
              </a:rPr>
              <a:t>APP DEMO</a:t>
            </a:r>
          </a:p>
        </p:txBody>
      </p:sp>
      <p:pic>
        <p:nvPicPr>
          <p:cNvPr id="2052" name="Picture 4" descr="10 Stunning Bird Photos to Inspire You | Bird Photographers">
            <a:extLst>
              <a:ext uri="{FF2B5EF4-FFF2-40B4-BE49-F238E27FC236}">
                <a16:creationId xmlns:a16="http://schemas.microsoft.com/office/drawing/2014/main" id="{F9E89E64-E757-5E4C-AD04-D3353DEE73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399" r="6850" b="-2"/>
          <a:stretch/>
        </p:blipFill>
        <p:spPr bwMode="auto">
          <a:xfrm>
            <a:off x="410898" y="335910"/>
            <a:ext cx="2897547" cy="2897547"/>
          </a:xfrm>
          <a:custGeom>
            <a:avLst/>
            <a:gdLst/>
            <a:ahLst/>
            <a:cxnLst/>
            <a:rect l="l" t="t" r="r" b="b"/>
            <a:pathLst>
              <a:path w="2476918" h="2476918">
                <a:moveTo>
                  <a:pt x="1238459" y="0"/>
                </a:moveTo>
                <a:cubicBezTo>
                  <a:pt x="1922441" y="0"/>
                  <a:pt x="2476918" y="554477"/>
                  <a:pt x="2476918" y="1238459"/>
                </a:cubicBezTo>
                <a:cubicBezTo>
                  <a:pt x="2476918" y="1922441"/>
                  <a:pt x="1922441" y="2476918"/>
                  <a:pt x="1238459" y="2476918"/>
                </a:cubicBezTo>
                <a:cubicBezTo>
                  <a:pt x="554477" y="2476918"/>
                  <a:pt x="0" y="1922441"/>
                  <a:pt x="0" y="1238459"/>
                </a:cubicBezTo>
                <a:cubicBezTo>
                  <a:pt x="0" y="554477"/>
                  <a:pt x="554477" y="0"/>
                  <a:pt x="1238459" y="0"/>
                </a:cubicBezTo>
                <a:close/>
              </a:path>
            </a:pathLst>
          </a:custGeom>
          <a:noFill/>
          <a:extLst>
            <a:ext uri="{909E8E84-426E-40DD-AFC4-6F175D3DCCD1}">
              <a14:hiddenFill xmlns:a14="http://schemas.microsoft.com/office/drawing/2010/main">
                <a:solidFill>
                  <a:srgbClr val="FFFFFF"/>
                </a:solidFill>
              </a14:hiddenFill>
            </a:ext>
          </a:extLst>
        </p:spPr>
      </p:pic>
      <p:sp>
        <p:nvSpPr>
          <p:cNvPr id="81" name="Oval 80">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2683" y="1674152"/>
            <a:ext cx="1104943" cy="10749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050" name="Picture 2" descr="Bird Photography for Beginners - SLR Photography Guide">
            <a:extLst>
              <a:ext uri="{FF2B5EF4-FFF2-40B4-BE49-F238E27FC236}">
                <a16:creationId xmlns:a16="http://schemas.microsoft.com/office/drawing/2014/main" id="{C7021ECD-FA94-434E-ABF3-0AD2C87338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092" r="8156" b="-3"/>
          <a:stretch/>
        </p:blipFill>
        <p:spPr bwMode="auto">
          <a:xfrm>
            <a:off x="1842226" y="1967946"/>
            <a:ext cx="4186669" cy="418666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0DA5DB8B-7E5C-4ABC-8069-A9A8806F3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7203" y="4072671"/>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412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22000">
              <a:schemeClr val="accent1">
                <a:lumMod val="45000"/>
                <a:lumOff val="55000"/>
              </a:schemeClr>
            </a:gs>
            <a:gs pos="9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3" name="Picture 12" descr="Map&#10;&#10;Description automatically generated">
            <a:extLst>
              <a:ext uri="{FF2B5EF4-FFF2-40B4-BE49-F238E27FC236}">
                <a16:creationId xmlns:a16="http://schemas.microsoft.com/office/drawing/2014/main" id="{04E9EB47-0374-4547-9D1B-795B2266C7ED}"/>
              </a:ext>
            </a:extLst>
          </p:cNvPr>
          <p:cNvPicPr>
            <a:picLocks noChangeAspect="1"/>
          </p:cNvPicPr>
          <p:nvPr/>
        </p:nvPicPr>
        <p:blipFill>
          <a:blip r:embed="rId2"/>
          <a:stretch>
            <a:fillRect/>
          </a:stretch>
        </p:blipFill>
        <p:spPr>
          <a:xfrm>
            <a:off x="8609357" y="1142207"/>
            <a:ext cx="2858618" cy="5079600"/>
          </a:xfrm>
          <a:prstGeom prst="rect">
            <a:avLst/>
          </a:prstGeom>
        </p:spPr>
      </p:pic>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9AC527-C54A-F54E-B287-EBB0C3288405}"/>
              </a:ext>
            </a:extLst>
          </p:cNvPr>
          <p:cNvSpPr>
            <a:spLocks noGrp="1"/>
          </p:cNvSpPr>
          <p:nvPr>
            <p:ph type="title"/>
          </p:nvPr>
        </p:nvSpPr>
        <p:spPr>
          <a:xfrm>
            <a:off x="483434" y="636188"/>
            <a:ext cx="3200400" cy="5585619"/>
          </a:xfrm>
        </p:spPr>
        <p:txBody>
          <a:bodyPr>
            <a:normAutofit/>
          </a:bodyPr>
          <a:lstStyle/>
          <a:p>
            <a:pPr algn="ctr"/>
            <a:r>
              <a:rPr lang="en-US" b="1" u="sng">
                <a:solidFill>
                  <a:srgbClr val="FFFFFF"/>
                </a:solidFill>
              </a:rPr>
              <a:t>The Problem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6DADB47B-A41B-4A48-BFBF-49F361B44FE8}"/>
              </a:ext>
            </a:extLst>
          </p:cNvPr>
          <p:cNvPicPr>
            <a:picLocks noChangeAspect="1"/>
          </p:cNvPicPr>
          <p:nvPr/>
        </p:nvPicPr>
        <p:blipFill>
          <a:blip r:embed="rId3"/>
          <a:srcRect/>
          <a:stretch/>
        </p:blipFill>
        <p:spPr>
          <a:xfrm>
            <a:off x="8620039" y="1142207"/>
            <a:ext cx="2837254" cy="5079600"/>
          </a:xfrm>
          <a:prstGeom prst="rect">
            <a:avLst/>
          </a:prstGeom>
        </p:spPr>
      </p:pic>
      <p:sp>
        <p:nvSpPr>
          <p:cNvPr id="14" name="TextBox 13">
            <a:extLst>
              <a:ext uri="{FF2B5EF4-FFF2-40B4-BE49-F238E27FC236}">
                <a16:creationId xmlns:a16="http://schemas.microsoft.com/office/drawing/2014/main" id="{405E15C7-7AB5-EC47-A555-BCB1CCFF7D76}"/>
              </a:ext>
            </a:extLst>
          </p:cNvPr>
          <p:cNvSpPr txBox="1"/>
          <p:nvPr/>
        </p:nvSpPr>
        <p:spPr>
          <a:xfrm>
            <a:off x="4791752" y="502514"/>
            <a:ext cx="33289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u="sng">
                <a:solidFill>
                  <a:srgbClr val="000000"/>
                </a:solidFill>
                <a:latin typeface="Century Gothic"/>
              </a:rPr>
              <a:t>Facebook</a:t>
            </a:r>
            <a:endParaRPr kumimoji="0" lang="en-US" sz="1800" b="1" i="0" u="sng" strike="noStrike" kern="1200" cap="none" spc="0" normalizeH="0" baseline="0" noProof="0">
              <a:ln>
                <a:noFill/>
              </a:ln>
              <a:solidFill>
                <a:srgbClr val="000000"/>
              </a:solidFill>
              <a:effectLst/>
              <a:uLnTx/>
              <a:uFillTx/>
              <a:latin typeface="Century Gothic"/>
              <a:ea typeface="+mn-ea"/>
              <a:cs typeface="+mn-cs"/>
            </a:endParaRPr>
          </a:p>
        </p:txBody>
      </p:sp>
      <p:pic>
        <p:nvPicPr>
          <p:cNvPr id="7" name="Picture 6">
            <a:extLst>
              <a:ext uri="{FF2B5EF4-FFF2-40B4-BE49-F238E27FC236}">
                <a16:creationId xmlns:a16="http://schemas.microsoft.com/office/drawing/2014/main" id="{6ADABDDA-FD3D-3F4A-B2CA-9F55D202C03D}"/>
              </a:ext>
            </a:extLst>
          </p:cNvPr>
          <p:cNvPicPr>
            <a:picLocks noChangeAspect="1"/>
          </p:cNvPicPr>
          <p:nvPr/>
        </p:nvPicPr>
        <p:blipFill rotWithShape="1">
          <a:blip r:embed="rId4"/>
          <a:srcRect l="378" t="1" r="-1" b="1231"/>
          <a:stretch/>
        </p:blipFill>
        <p:spPr>
          <a:xfrm>
            <a:off x="5037826" y="1142207"/>
            <a:ext cx="2930436" cy="5017053"/>
          </a:xfrm>
          <a:prstGeom prst="rect">
            <a:avLst/>
          </a:prstGeom>
        </p:spPr>
      </p:pic>
      <p:sp>
        <p:nvSpPr>
          <p:cNvPr id="18" name="TextBox 17">
            <a:extLst>
              <a:ext uri="{FF2B5EF4-FFF2-40B4-BE49-F238E27FC236}">
                <a16:creationId xmlns:a16="http://schemas.microsoft.com/office/drawing/2014/main" id="{BA5CF1EB-A19F-244F-B5A6-173E6DC9A587}"/>
              </a:ext>
            </a:extLst>
          </p:cNvPr>
          <p:cNvSpPr txBox="1"/>
          <p:nvPr/>
        </p:nvSpPr>
        <p:spPr>
          <a:xfrm>
            <a:off x="9160669" y="502514"/>
            <a:ext cx="175599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u="sng">
                <a:solidFill>
                  <a:srgbClr val="000000"/>
                </a:solidFill>
                <a:latin typeface="Century Gothic"/>
              </a:rPr>
              <a:t>Telegram</a:t>
            </a:r>
            <a:endParaRPr kumimoji="0" lang="en-US" sz="1800" b="1" i="0" u="sng"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65740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4" name="Freeform: Shape 72">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5" name="Arc 74">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056" name="Rectangle 76">
            <a:extLst>
              <a:ext uri="{FF2B5EF4-FFF2-40B4-BE49-F238E27FC236}">
                <a16:creationId xmlns:a16="http://schemas.microsoft.com/office/drawing/2014/main" id="{1FEEE36C-F7BE-4DD0-B2D6-E5D5CE8F58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7" name="Arc 78">
            <a:extLst>
              <a:ext uri="{FF2B5EF4-FFF2-40B4-BE49-F238E27FC236}">
                <a16:creationId xmlns:a16="http://schemas.microsoft.com/office/drawing/2014/main" id="{A68CFF98-17D2-423B-B835-08CCF25C4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399763">
            <a:off x="8238324" y="1935051"/>
            <a:ext cx="2987899" cy="2987899"/>
          </a:xfrm>
          <a:prstGeom prst="arc">
            <a:avLst>
              <a:gd name="adj1" fmla="val 16200000"/>
              <a:gd name="adj2" fmla="val 2045469"/>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D693CA4-9E30-7245-973E-0F74C05CE819}"/>
              </a:ext>
            </a:extLst>
          </p:cNvPr>
          <p:cNvSpPr>
            <a:spLocks noGrp="1"/>
          </p:cNvSpPr>
          <p:nvPr>
            <p:ph type="title"/>
          </p:nvPr>
        </p:nvSpPr>
        <p:spPr>
          <a:xfrm>
            <a:off x="1363272" y="1285796"/>
            <a:ext cx="4920523" cy="2387600"/>
          </a:xfrm>
        </p:spPr>
        <p:txBody>
          <a:bodyPr vert="horz" lIns="91440" tIns="45720" rIns="91440" bIns="45720" rtlCol="0" anchor="b">
            <a:normAutofit/>
          </a:bodyPr>
          <a:lstStyle/>
          <a:p>
            <a:r>
              <a:rPr lang="en-US" sz="6000" b="1" u="sng"/>
              <a:t>QnA</a:t>
            </a:r>
            <a:endParaRPr lang="en-US" sz="6000" b="1" u="sng" kern="1200">
              <a:solidFill>
                <a:schemeClr val="tx1"/>
              </a:solidFill>
              <a:latin typeface="+mj-lt"/>
              <a:ea typeface="+mj-ea"/>
              <a:cs typeface="+mj-cs"/>
            </a:endParaRPr>
          </a:p>
        </p:txBody>
      </p:sp>
      <p:sp>
        <p:nvSpPr>
          <p:cNvPr id="81" name="Oval 80">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2683" y="1674152"/>
            <a:ext cx="1104943" cy="10749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C7021ECD-FA94-434E-ABF3-0AD2C8733846}"/>
              </a:ext>
            </a:extLst>
          </p:cNvPr>
          <p:cNvPicPr>
            <a:picLocks noChangeAspect="1" noChangeArrowheads="1"/>
          </p:cNvPicPr>
          <p:nvPr/>
        </p:nvPicPr>
        <p:blipFill>
          <a:blip r:embed="rId3"/>
          <a:srcRect l="12500" r="12500"/>
          <a:stretch/>
        </p:blipFill>
        <p:spPr bwMode="auto">
          <a:xfrm>
            <a:off x="6674376" y="1502654"/>
            <a:ext cx="5754621" cy="5754621"/>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0DA5DB8B-7E5C-4ABC-8069-A9A8806F3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7203" y="4072671"/>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052" name="Picture 4">
            <a:extLst>
              <a:ext uri="{FF2B5EF4-FFF2-40B4-BE49-F238E27FC236}">
                <a16:creationId xmlns:a16="http://schemas.microsoft.com/office/drawing/2014/main" id="{F9E89E64-E757-5E4C-AD04-D3353DEE7350}"/>
              </a:ext>
            </a:extLst>
          </p:cNvPr>
          <p:cNvPicPr>
            <a:picLocks noChangeAspect="1" noChangeArrowheads="1"/>
          </p:cNvPicPr>
          <p:nvPr/>
        </p:nvPicPr>
        <p:blipFill>
          <a:blip r:embed="rId4"/>
          <a:srcRect l="16667" r="16667"/>
          <a:stretch/>
        </p:blipFill>
        <p:spPr bwMode="auto">
          <a:xfrm>
            <a:off x="5795893" y="208998"/>
            <a:ext cx="2897547" cy="2897547"/>
          </a:xfrm>
          <a:custGeom>
            <a:avLst/>
            <a:gdLst/>
            <a:ahLst/>
            <a:cxnLst/>
            <a:rect l="l" t="t" r="r" b="b"/>
            <a:pathLst>
              <a:path w="2476918" h="2476918">
                <a:moveTo>
                  <a:pt x="1238459" y="0"/>
                </a:moveTo>
                <a:cubicBezTo>
                  <a:pt x="1922441" y="0"/>
                  <a:pt x="2476918" y="554477"/>
                  <a:pt x="2476918" y="1238459"/>
                </a:cubicBezTo>
                <a:cubicBezTo>
                  <a:pt x="2476918" y="1922441"/>
                  <a:pt x="1922441" y="2476918"/>
                  <a:pt x="1238459" y="2476918"/>
                </a:cubicBezTo>
                <a:cubicBezTo>
                  <a:pt x="554477" y="2476918"/>
                  <a:pt x="0" y="1922441"/>
                  <a:pt x="0" y="1238459"/>
                </a:cubicBezTo>
                <a:cubicBezTo>
                  <a:pt x="0" y="554477"/>
                  <a:pt x="554477" y="0"/>
                  <a:pt x="1238459"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901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5537-CEB3-2440-B6CF-5ED42200F414}"/>
              </a:ext>
            </a:extLst>
          </p:cNvPr>
          <p:cNvSpPr>
            <a:spLocks noGrp="1"/>
          </p:cNvSpPr>
          <p:nvPr>
            <p:ph type="title"/>
          </p:nvPr>
        </p:nvSpPr>
        <p:spPr>
          <a:xfrm>
            <a:off x="838200" y="224491"/>
            <a:ext cx="10515600" cy="773115"/>
          </a:xfrm>
        </p:spPr>
        <p:txBody>
          <a:bodyPr>
            <a:normAutofit fontScale="90000"/>
          </a:bodyPr>
          <a:lstStyle/>
          <a:p>
            <a:r>
              <a:rPr lang="en-US" b="1" u="sng"/>
              <a:t>Black Box Testing (Search) </a:t>
            </a:r>
            <a:br>
              <a:rPr lang="en-US" b="1" u="sng"/>
            </a:br>
            <a:endParaRPr lang="en-US" b="1" u="sng"/>
          </a:p>
        </p:txBody>
      </p:sp>
      <p:pic>
        <p:nvPicPr>
          <p:cNvPr id="4" name="Picture 3">
            <a:extLst>
              <a:ext uri="{FF2B5EF4-FFF2-40B4-BE49-F238E27FC236}">
                <a16:creationId xmlns:a16="http://schemas.microsoft.com/office/drawing/2014/main" id="{9B959A2E-B1A6-A149-81FA-492552C2254A}"/>
              </a:ext>
            </a:extLst>
          </p:cNvPr>
          <p:cNvPicPr>
            <a:picLocks noChangeAspect="1"/>
          </p:cNvPicPr>
          <p:nvPr/>
        </p:nvPicPr>
        <p:blipFill>
          <a:blip r:embed="rId3"/>
          <a:stretch>
            <a:fillRect/>
          </a:stretch>
        </p:blipFill>
        <p:spPr>
          <a:xfrm>
            <a:off x="838200" y="997606"/>
            <a:ext cx="5113841" cy="5635904"/>
          </a:xfrm>
          <a:prstGeom prst="rect">
            <a:avLst/>
          </a:prstGeom>
        </p:spPr>
      </p:pic>
      <p:sp>
        <p:nvSpPr>
          <p:cNvPr id="9" name="Title 1">
            <a:extLst>
              <a:ext uri="{FF2B5EF4-FFF2-40B4-BE49-F238E27FC236}">
                <a16:creationId xmlns:a16="http://schemas.microsoft.com/office/drawing/2014/main" id="{D3491DC5-CB8A-AC40-B34D-FAF05D379DA8}"/>
              </a:ext>
            </a:extLst>
          </p:cNvPr>
          <p:cNvSpPr txBox="1">
            <a:spLocks/>
          </p:cNvSpPr>
          <p:nvPr/>
        </p:nvSpPr>
        <p:spPr>
          <a:xfrm>
            <a:off x="6239961" y="958892"/>
            <a:ext cx="5087631" cy="2387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spcAft>
                <a:spcPts val="600"/>
              </a:spcAft>
            </a:pPr>
            <a:r>
              <a:rPr lang="en-US" sz="4400" b="1">
                <a:solidFill>
                  <a:schemeClr val="accent2"/>
                </a:solidFill>
              </a:rPr>
              <a:t>&lt; invalid inputs</a:t>
            </a:r>
            <a:endParaRPr lang="en-US" sz="4000" b="1">
              <a:solidFill>
                <a:schemeClr val="accent2"/>
              </a:solidFill>
            </a:endParaRPr>
          </a:p>
          <a:p>
            <a:pPr algn="ctr">
              <a:lnSpc>
                <a:spcPct val="100000"/>
              </a:lnSpc>
              <a:spcAft>
                <a:spcPts val="600"/>
              </a:spcAft>
            </a:pPr>
            <a:r>
              <a:rPr lang="en-US" sz="2400" b="1">
                <a:solidFill>
                  <a:schemeClr val="accent2"/>
                </a:solidFill>
              </a:rPr>
              <a:t> (empty, numbers, invalid bird names, names of non-rare birds)</a:t>
            </a:r>
            <a:endParaRPr lang="en-US" sz="2400" b="1" kern="1200">
              <a:solidFill>
                <a:schemeClr val="accent2"/>
              </a:solidFill>
              <a:latin typeface="+mj-lt"/>
              <a:ea typeface="+mj-ea"/>
              <a:cs typeface="+mj-cs"/>
            </a:endParaRPr>
          </a:p>
        </p:txBody>
      </p:sp>
      <p:sp>
        <p:nvSpPr>
          <p:cNvPr id="10" name="Title 1">
            <a:extLst>
              <a:ext uri="{FF2B5EF4-FFF2-40B4-BE49-F238E27FC236}">
                <a16:creationId xmlns:a16="http://schemas.microsoft.com/office/drawing/2014/main" id="{2F003DEE-AA89-6D44-AEDA-7B69149F77FF}"/>
              </a:ext>
            </a:extLst>
          </p:cNvPr>
          <p:cNvSpPr txBox="1">
            <a:spLocks/>
          </p:cNvSpPr>
          <p:nvPr/>
        </p:nvSpPr>
        <p:spPr>
          <a:xfrm>
            <a:off x="6266169" y="3815558"/>
            <a:ext cx="5087631" cy="2387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spcAft>
                <a:spcPts val="600"/>
              </a:spcAft>
            </a:pPr>
            <a:r>
              <a:rPr lang="en-US" sz="4400" b="1">
                <a:solidFill>
                  <a:schemeClr val="accent2"/>
                </a:solidFill>
              </a:rPr>
              <a:t>&lt; valid inputs</a:t>
            </a:r>
            <a:endParaRPr lang="en-US" sz="4000" b="1">
              <a:solidFill>
                <a:schemeClr val="accent2"/>
              </a:solidFill>
            </a:endParaRPr>
          </a:p>
          <a:p>
            <a:pPr algn="ctr">
              <a:lnSpc>
                <a:spcPct val="100000"/>
              </a:lnSpc>
              <a:spcAft>
                <a:spcPts val="600"/>
              </a:spcAft>
            </a:pPr>
            <a:r>
              <a:rPr lang="en-US" sz="2400" b="1">
                <a:solidFill>
                  <a:schemeClr val="accent2"/>
                </a:solidFill>
              </a:rPr>
              <a:t> (upper &amp; lowercase,</a:t>
            </a:r>
          </a:p>
          <a:p>
            <a:pPr algn="ctr">
              <a:lnSpc>
                <a:spcPct val="100000"/>
              </a:lnSpc>
              <a:spcAft>
                <a:spcPts val="600"/>
              </a:spcAft>
            </a:pPr>
            <a:r>
              <a:rPr lang="en-US" sz="2400" b="1">
                <a:solidFill>
                  <a:schemeClr val="accent2"/>
                </a:solidFill>
              </a:rPr>
              <a:t> valid name of rare bird)</a:t>
            </a:r>
            <a:endParaRPr lang="en-US" sz="2400" b="1" kern="1200">
              <a:solidFill>
                <a:schemeClr val="accent2"/>
              </a:solidFill>
              <a:latin typeface="+mj-lt"/>
              <a:ea typeface="+mj-ea"/>
              <a:cs typeface="+mj-cs"/>
            </a:endParaRPr>
          </a:p>
        </p:txBody>
      </p:sp>
    </p:spTree>
    <p:extLst>
      <p:ext uri="{BB962C8B-B14F-4D97-AF65-F5344CB8AC3E}">
        <p14:creationId xmlns:p14="http://schemas.microsoft.com/office/powerpoint/2010/main" val="1973400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Diagram, engineering drawing&#10;&#10;Description automatically generated">
            <a:extLst>
              <a:ext uri="{FF2B5EF4-FFF2-40B4-BE49-F238E27FC236}">
                <a16:creationId xmlns:a16="http://schemas.microsoft.com/office/drawing/2014/main" id="{898FC06E-B2AB-6E41-B74B-F4F203A42E64}"/>
              </a:ext>
            </a:extLst>
          </p:cNvPr>
          <p:cNvPicPr>
            <a:picLocks noChangeAspect="1"/>
          </p:cNvPicPr>
          <p:nvPr/>
        </p:nvPicPr>
        <p:blipFill>
          <a:blip r:embed="rId2"/>
          <a:stretch>
            <a:fillRect/>
          </a:stretch>
        </p:blipFill>
        <p:spPr>
          <a:xfrm>
            <a:off x="1830539" y="53213"/>
            <a:ext cx="8945689" cy="6751573"/>
          </a:xfrm>
          <a:prstGeom prst="rect">
            <a:avLst/>
          </a:prstGeom>
        </p:spPr>
      </p:pic>
      <p:sp>
        <p:nvSpPr>
          <p:cNvPr id="11" name="Title 1">
            <a:extLst>
              <a:ext uri="{FF2B5EF4-FFF2-40B4-BE49-F238E27FC236}">
                <a16:creationId xmlns:a16="http://schemas.microsoft.com/office/drawing/2014/main" id="{DDDA6897-A869-CD4B-964D-AA89F273A86B}"/>
              </a:ext>
            </a:extLst>
          </p:cNvPr>
          <p:cNvSpPr>
            <a:spLocks noGrp="1"/>
          </p:cNvSpPr>
          <p:nvPr>
            <p:ph type="title"/>
          </p:nvPr>
        </p:nvSpPr>
        <p:spPr>
          <a:xfrm>
            <a:off x="1415772" y="-233952"/>
            <a:ext cx="10515600" cy="1325563"/>
          </a:xfrm>
        </p:spPr>
        <p:txBody>
          <a:bodyPr>
            <a:normAutofit/>
          </a:bodyPr>
          <a:lstStyle/>
          <a:p>
            <a:r>
              <a:rPr lang="en-US" b="1" u="sng"/>
              <a:t>Class Diagram</a:t>
            </a:r>
          </a:p>
        </p:txBody>
      </p:sp>
    </p:spTree>
    <p:extLst>
      <p:ext uri="{BB962C8B-B14F-4D97-AF65-F5344CB8AC3E}">
        <p14:creationId xmlns:p14="http://schemas.microsoft.com/office/powerpoint/2010/main" val="135452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5537-CEB3-2440-B6CF-5ED42200F414}"/>
              </a:ext>
            </a:extLst>
          </p:cNvPr>
          <p:cNvSpPr>
            <a:spLocks noGrp="1"/>
          </p:cNvSpPr>
          <p:nvPr>
            <p:ph type="title"/>
          </p:nvPr>
        </p:nvSpPr>
        <p:spPr>
          <a:xfrm>
            <a:off x="838200" y="122235"/>
            <a:ext cx="10515600" cy="1325563"/>
          </a:xfrm>
        </p:spPr>
        <p:txBody>
          <a:bodyPr>
            <a:normAutofit/>
          </a:bodyPr>
          <a:lstStyle/>
          <a:p>
            <a:r>
              <a:rPr lang="en-US" b="1" u="sng"/>
              <a:t>Layer Architecture</a:t>
            </a:r>
          </a:p>
        </p:txBody>
      </p:sp>
      <p:pic>
        <p:nvPicPr>
          <p:cNvPr id="5" name="Picture 4" descr="Diagram&#10;&#10;Description automatically generated">
            <a:extLst>
              <a:ext uri="{FF2B5EF4-FFF2-40B4-BE49-F238E27FC236}">
                <a16:creationId xmlns:a16="http://schemas.microsoft.com/office/drawing/2014/main" id="{A2355D79-D053-4B43-BD4F-732A42633B33}"/>
              </a:ext>
            </a:extLst>
          </p:cNvPr>
          <p:cNvPicPr>
            <a:picLocks noChangeAspect="1"/>
          </p:cNvPicPr>
          <p:nvPr/>
        </p:nvPicPr>
        <p:blipFill>
          <a:blip r:embed="rId2"/>
          <a:stretch>
            <a:fillRect/>
          </a:stretch>
        </p:blipFill>
        <p:spPr>
          <a:xfrm>
            <a:off x="2014984" y="1247722"/>
            <a:ext cx="8162031" cy="5488043"/>
          </a:xfrm>
          <a:prstGeom prst="rect">
            <a:avLst/>
          </a:prstGeom>
        </p:spPr>
      </p:pic>
    </p:spTree>
    <p:extLst>
      <p:ext uri="{BB962C8B-B14F-4D97-AF65-F5344CB8AC3E}">
        <p14:creationId xmlns:p14="http://schemas.microsoft.com/office/powerpoint/2010/main" val="3286127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5537-CEB3-2440-B6CF-5ED42200F414}"/>
              </a:ext>
            </a:extLst>
          </p:cNvPr>
          <p:cNvSpPr>
            <a:spLocks noGrp="1"/>
          </p:cNvSpPr>
          <p:nvPr>
            <p:ph type="title"/>
          </p:nvPr>
        </p:nvSpPr>
        <p:spPr>
          <a:xfrm>
            <a:off x="838200" y="122235"/>
            <a:ext cx="10515600" cy="1325563"/>
          </a:xfrm>
        </p:spPr>
        <p:txBody>
          <a:bodyPr>
            <a:normAutofit/>
          </a:bodyPr>
          <a:lstStyle/>
          <a:p>
            <a:r>
              <a:rPr lang="en-US" b="1" u="sng"/>
              <a:t>Key Boundary Class</a:t>
            </a:r>
          </a:p>
        </p:txBody>
      </p:sp>
      <p:pic>
        <p:nvPicPr>
          <p:cNvPr id="4" name="Picture 3" descr="Diagram&#10;&#10;Description automatically generated">
            <a:extLst>
              <a:ext uri="{FF2B5EF4-FFF2-40B4-BE49-F238E27FC236}">
                <a16:creationId xmlns:a16="http://schemas.microsoft.com/office/drawing/2014/main" id="{564891BA-EFEB-FB45-86C2-0D02CCDE8C8E}"/>
              </a:ext>
            </a:extLst>
          </p:cNvPr>
          <p:cNvPicPr>
            <a:picLocks noChangeAspect="1"/>
          </p:cNvPicPr>
          <p:nvPr/>
        </p:nvPicPr>
        <p:blipFill rotWithShape="1">
          <a:blip r:embed="rId2"/>
          <a:srcRect l="7699" t="17708" r="11772" b="10000"/>
          <a:stretch/>
        </p:blipFill>
        <p:spPr>
          <a:xfrm>
            <a:off x="1560292" y="1099459"/>
            <a:ext cx="9071415" cy="5427208"/>
          </a:xfrm>
          <a:prstGeom prst="rect">
            <a:avLst/>
          </a:prstGeom>
        </p:spPr>
      </p:pic>
    </p:spTree>
    <p:extLst>
      <p:ext uri="{BB962C8B-B14F-4D97-AF65-F5344CB8AC3E}">
        <p14:creationId xmlns:p14="http://schemas.microsoft.com/office/powerpoint/2010/main" val="2689727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5537-CEB3-2440-B6CF-5ED42200F414}"/>
              </a:ext>
            </a:extLst>
          </p:cNvPr>
          <p:cNvSpPr>
            <a:spLocks noGrp="1"/>
          </p:cNvSpPr>
          <p:nvPr>
            <p:ph type="title"/>
          </p:nvPr>
        </p:nvSpPr>
        <p:spPr>
          <a:xfrm>
            <a:off x="838200" y="122235"/>
            <a:ext cx="10515600" cy="1325563"/>
          </a:xfrm>
        </p:spPr>
        <p:txBody>
          <a:bodyPr>
            <a:normAutofit/>
          </a:bodyPr>
          <a:lstStyle/>
          <a:p>
            <a:r>
              <a:rPr lang="en-US" b="1" u="sng"/>
              <a:t>Sequence Diagrams for Use Case 1.1 (View Recent Sightings)  </a:t>
            </a:r>
          </a:p>
        </p:txBody>
      </p:sp>
      <p:pic>
        <p:nvPicPr>
          <p:cNvPr id="4" name="Picture 3" descr="Diagram, schematic&#10;&#10;Description automatically generated">
            <a:extLst>
              <a:ext uri="{FF2B5EF4-FFF2-40B4-BE49-F238E27FC236}">
                <a16:creationId xmlns:a16="http://schemas.microsoft.com/office/drawing/2014/main" id="{3892B48E-E710-8740-832E-44E770AE7F96}"/>
              </a:ext>
            </a:extLst>
          </p:cNvPr>
          <p:cNvPicPr>
            <a:picLocks noChangeAspect="1"/>
          </p:cNvPicPr>
          <p:nvPr/>
        </p:nvPicPr>
        <p:blipFill>
          <a:blip r:embed="rId2"/>
          <a:stretch>
            <a:fillRect/>
          </a:stretch>
        </p:blipFill>
        <p:spPr>
          <a:xfrm>
            <a:off x="2369152" y="1447798"/>
            <a:ext cx="7453695" cy="5140048"/>
          </a:xfrm>
          <a:prstGeom prst="rect">
            <a:avLst/>
          </a:prstGeom>
        </p:spPr>
      </p:pic>
    </p:spTree>
    <p:extLst>
      <p:ext uri="{BB962C8B-B14F-4D97-AF65-F5344CB8AC3E}">
        <p14:creationId xmlns:p14="http://schemas.microsoft.com/office/powerpoint/2010/main" val="2438864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5537-CEB3-2440-B6CF-5ED42200F414}"/>
              </a:ext>
            </a:extLst>
          </p:cNvPr>
          <p:cNvSpPr>
            <a:spLocks noGrp="1"/>
          </p:cNvSpPr>
          <p:nvPr>
            <p:ph type="title"/>
          </p:nvPr>
        </p:nvSpPr>
        <p:spPr>
          <a:xfrm>
            <a:off x="838200" y="122235"/>
            <a:ext cx="10515600" cy="1325563"/>
          </a:xfrm>
        </p:spPr>
        <p:txBody>
          <a:bodyPr>
            <a:normAutofit/>
          </a:bodyPr>
          <a:lstStyle/>
          <a:p>
            <a:r>
              <a:rPr lang="en-US" b="1" u="sng"/>
              <a:t>Sequence Diagrams for Use Cases: 3.1(View Top Three Birds)</a:t>
            </a:r>
          </a:p>
        </p:txBody>
      </p:sp>
      <p:pic>
        <p:nvPicPr>
          <p:cNvPr id="9" name="Picture 8" descr="Diagram&#10;&#10;Description automatically generated">
            <a:extLst>
              <a:ext uri="{FF2B5EF4-FFF2-40B4-BE49-F238E27FC236}">
                <a16:creationId xmlns:a16="http://schemas.microsoft.com/office/drawing/2014/main" id="{D3C334C1-870E-6D4F-BE0D-B50A2382ED74}"/>
              </a:ext>
            </a:extLst>
          </p:cNvPr>
          <p:cNvPicPr>
            <a:picLocks noChangeAspect="1"/>
          </p:cNvPicPr>
          <p:nvPr/>
        </p:nvPicPr>
        <p:blipFill>
          <a:blip r:embed="rId2"/>
          <a:stretch>
            <a:fillRect/>
          </a:stretch>
        </p:blipFill>
        <p:spPr>
          <a:xfrm>
            <a:off x="2127665" y="1447798"/>
            <a:ext cx="7936669" cy="5473105"/>
          </a:xfrm>
          <a:prstGeom prst="rect">
            <a:avLst/>
          </a:prstGeom>
        </p:spPr>
      </p:pic>
    </p:spTree>
    <p:extLst>
      <p:ext uri="{BB962C8B-B14F-4D97-AF65-F5344CB8AC3E}">
        <p14:creationId xmlns:p14="http://schemas.microsoft.com/office/powerpoint/2010/main" val="2421153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4B6AB-3529-4FB0-A5DA-70158F0541C2}"/>
              </a:ext>
            </a:extLst>
          </p:cNvPr>
          <p:cNvSpPr>
            <a:spLocks noGrp="1"/>
          </p:cNvSpPr>
          <p:nvPr>
            <p:ph type="title"/>
          </p:nvPr>
        </p:nvSpPr>
        <p:spPr/>
        <p:txBody>
          <a:bodyPr/>
          <a:lstStyle/>
          <a:p>
            <a:endParaRPr lang="en-SG"/>
          </a:p>
        </p:txBody>
      </p:sp>
      <p:pic>
        <p:nvPicPr>
          <p:cNvPr id="10" name="Content Placeholder 9" descr="A bird swimming in water&#10;&#10;Description automatically generated with medium confidence">
            <a:extLst>
              <a:ext uri="{FF2B5EF4-FFF2-40B4-BE49-F238E27FC236}">
                <a16:creationId xmlns:a16="http://schemas.microsoft.com/office/drawing/2014/main" id="{BFACD91F-1A6B-4AA8-8D72-385C07A14754}"/>
              </a:ext>
            </a:extLst>
          </p:cNvPr>
          <p:cNvPicPr>
            <a:picLocks noGrp="1" noChangeAspect="1"/>
          </p:cNvPicPr>
          <p:nvPr>
            <p:ph idx="1"/>
          </p:nvPr>
        </p:nvPicPr>
        <p:blipFill>
          <a:blip r:embed="rId2"/>
          <a:stretch>
            <a:fillRect/>
          </a:stretch>
        </p:blipFill>
        <p:spPr>
          <a:xfrm>
            <a:off x="0" y="1"/>
            <a:ext cx="12193410" cy="6858000"/>
          </a:xfrm>
        </p:spPr>
      </p:pic>
      <p:sp>
        <p:nvSpPr>
          <p:cNvPr id="11" name="Title 1">
            <a:extLst>
              <a:ext uri="{FF2B5EF4-FFF2-40B4-BE49-F238E27FC236}">
                <a16:creationId xmlns:a16="http://schemas.microsoft.com/office/drawing/2014/main" id="{30330BC7-A5D3-4F8B-88A4-F5CF5B221765}"/>
              </a:ext>
            </a:extLst>
          </p:cNvPr>
          <p:cNvSpPr txBox="1">
            <a:spLocks/>
          </p:cNvSpPr>
          <p:nvPr/>
        </p:nvSpPr>
        <p:spPr>
          <a:xfrm>
            <a:off x="-2889739" y="4676206"/>
            <a:ext cx="10515600" cy="2635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8800" b="1" err="1">
                <a:solidFill>
                  <a:schemeClr val="bg1"/>
                </a:solidFill>
              </a:rPr>
              <a:t>BirdGO</a:t>
            </a:r>
            <a:endParaRPr lang="en-US" sz="8800" b="1">
              <a:solidFill>
                <a:schemeClr val="bg1"/>
              </a:solidFill>
            </a:endParaRPr>
          </a:p>
        </p:txBody>
      </p:sp>
      <p:pic>
        <p:nvPicPr>
          <p:cNvPr id="4" name="Picture 3">
            <a:extLst>
              <a:ext uri="{FF2B5EF4-FFF2-40B4-BE49-F238E27FC236}">
                <a16:creationId xmlns:a16="http://schemas.microsoft.com/office/drawing/2014/main" id="{62A8F614-2414-4557-BFC5-C7D9641B14D5}"/>
              </a:ext>
            </a:extLst>
          </p:cNvPr>
          <p:cNvPicPr>
            <a:picLocks noChangeAspect="1"/>
          </p:cNvPicPr>
          <p:nvPr/>
        </p:nvPicPr>
        <p:blipFill rotWithShape="1">
          <a:blip r:embed="rId3"/>
          <a:srcRect r="-2" b="-2"/>
          <a:stretch/>
        </p:blipFill>
        <p:spPr>
          <a:xfrm>
            <a:off x="3554183" y="5667972"/>
            <a:ext cx="570142" cy="570142"/>
          </a:xfrm>
          <a:custGeom>
            <a:avLst/>
            <a:gdLst/>
            <a:ahLst/>
            <a:cxnLst/>
            <a:rect l="l" t="t" r="r" b="b"/>
            <a:pathLst>
              <a:path w="1368006" h="1368006">
                <a:moveTo>
                  <a:pt x="684003" y="0"/>
                </a:moveTo>
                <a:cubicBezTo>
                  <a:pt x="1061767" y="0"/>
                  <a:pt x="1368006" y="306239"/>
                  <a:pt x="1368006" y="684003"/>
                </a:cubicBezTo>
                <a:cubicBezTo>
                  <a:pt x="1368006" y="1061767"/>
                  <a:pt x="1061767" y="1368006"/>
                  <a:pt x="684003" y="1368006"/>
                </a:cubicBezTo>
                <a:cubicBezTo>
                  <a:pt x="306239" y="1368006"/>
                  <a:pt x="0" y="1061767"/>
                  <a:pt x="0" y="684003"/>
                </a:cubicBezTo>
                <a:cubicBezTo>
                  <a:pt x="0" y="306239"/>
                  <a:pt x="306239" y="0"/>
                  <a:pt x="684003" y="0"/>
                </a:cubicBezTo>
                <a:close/>
              </a:path>
            </a:pathLst>
          </a:custGeom>
        </p:spPr>
      </p:pic>
    </p:spTree>
    <p:extLst>
      <p:ext uri="{BB962C8B-B14F-4D97-AF65-F5344CB8AC3E}">
        <p14:creationId xmlns:p14="http://schemas.microsoft.com/office/powerpoint/2010/main" val="2995591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4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5E6AB89-E986-C741-A013-A4799EF33C77}"/>
              </a:ext>
            </a:extLst>
          </p:cNvPr>
          <p:cNvSpPr>
            <a:spLocks noGrp="1"/>
          </p:cNvSpPr>
          <p:nvPr>
            <p:ph type="title"/>
          </p:nvPr>
        </p:nvSpPr>
        <p:spPr>
          <a:xfrm>
            <a:off x="838200" y="365125"/>
            <a:ext cx="5393361" cy="1325563"/>
          </a:xfrm>
        </p:spPr>
        <p:txBody>
          <a:bodyPr>
            <a:normAutofit/>
          </a:bodyPr>
          <a:lstStyle/>
          <a:p>
            <a:r>
              <a:rPr lang="en-US" b="1" u="sng"/>
              <a:t>Our Idea</a:t>
            </a:r>
          </a:p>
        </p:txBody>
      </p:sp>
      <p:pic>
        <p:nvPicPr>
          <p:cNvPr id="31" name="Picture 2">
            <a:extLst>
              <a:ext uri="{FF2B5EF4-FFF2-40B4-BE49-F238E27FC236}">
                <a16:creationId xmlns:a16="http://schemas.microsoft.com/office/drawing/2014/main" id="{5E157A97-FF75-5244-A927-5A83AC760E1C}"/>
              </a:ext>
            </a:extLst>
          </p:cNvPr>
          <p:cNvPicPr>
            <a:picLocks noChangeAspect="1"/>
          </p:cNvPicPr>
          <p:nvPr/>
        </p:nvPicPr>
        <p:blipFill rotWithShape="1">
          <a:blip r:embed="rId2"/>
          <a:srcRect l="17922" r="25829" b="2"/>
          <a:stretch/>
        </p:blipFill>
        <p:spPr>
          <a:xfrm>
            <a:off x="6436336" y="814637"/>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54"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15" name="Content Placeholder 2">
            <a:extLst>
              <a:ext uri="{FF2B5EF4-FFF2-40B4-BE49-F238E27FC236}">
                <a16:creationId xmlns:a16="http://schemas.microsoft.com/office/drawing/2014/main" id="{0D073EF7-C832-4F81-8A10-096E693B662C}"/>
              </a:ext>
            </a:extLst>
          </p:cNvPr>
          <p:cNvGraphicFramePr>
            <a:graphicFrameLocks noGrp="1"/>
          </p:cNvGraphicFramePr>
          <p:nvPr>
            <p:ph idx="1"/>
            <p:extLst>
              <p:ext uri="{D42A27DB-BD31-4B8C-83A1-F6EECF244321}">
                <p14:modId xmlns:p14="http://schemas.microsoft.com/office/powerpoint/2010/main" val="2090811098"/>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6383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22000">
              <a:schemeClr val="accent1">
                <a:lumMod val="45000"/>
                <a:lumOff val="55000"/>
              </a:schemeClr>
            </a:gs>
            <a:gs pos="9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3" name="Picture 12" descr="Map&#10;&#10;Description automatically generated">
            <a:extLst>
              <a:ext uri="{FF2B5EF4-FFF2-40B4-BE49-F238E27FC236}">
                <a16:creationId xmlns:a16="http://schemas.microsoft.com/office/drawing/2014/main" id="{04E9EB47-0374-4547-9D1B-795B2266C7ED}"/>
              </a:ext>
            </a:extLst>
          </p:cNvPr>
          <p:cNvPicPr>
            <a:picLocks noChangeAspect="1"/>
          </p:cNvPicPr>
          <p:nvPr/>
        </p:nvPicPr>
        <p:blipFill>
          <a:blip r:embed="rId2"/>
          <a:stretch>
            <a:fillRect/>
          </a:stretch>
        </p:blipFill>
        <p:spPr>
          <a:xfrm>
            <a:off x="8609357" y="1142207"/>
            <a:ext cx="2858618" cy="5079600"/>
          </a:xfrm>
          <a:prstGeom prst="rect">
            <a:avLst/>
          </a:prstGeom>
        </p:spPr>
      </p:pic>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9AC527-C54A-F54E-B287-EBB0C3288405}"/>
              </a:ext>
            </a:extLst>
          </p:cNvPr>
          <p:cNvSpPr>
            <a:spLocks noGrp="1"/>
          </p:cNvSpPr>
          <p:nvPr>
            <p:ph type="title"/>
          </p:nvPr>
        </p:nvSpPr>
        <p:spPr>
          <a:xfrm>
            <a:off x="483434" y="636188"/>
            <a:ext cx="3200400" cy="5585619"/>
          </a:xfrm>
        </p:spPr>
        <p:txBody>
          <a:bodyPr>
            <a:normAutofit/>
          </a:bodyPr>
          <a:lstStyle/>
          <a:p>
            <a:pPr algn="ctr"/>
            <a:r>
              <a:rPr lang="en-US" b="1" u="sng">
                <a:solidFill>
                  <a:srgbClr val="FFFFFF"/>
                </a:solidFill>
              </a:rPr>
              <a:t>Functional Requirements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405E15C7-7AB5-EC47-A555-BCB1CCFF7D76}"/>
              </a:ext>
            </a:extLst>
          </p:cNvPr>
          <p:cNvSpPr txBox="1"/>
          <p:nvPr/>
        </p:nvSpPr>
        <p:spPr>
          <a:xfrm>
            <a:off x="8304848" y="457727"/>
            <a:ext cx="3328987" cy="369332"/>
          </a:xfrm>
          <a:prstGeom prst="rect">
            <a:avLst/>
          </a:prstGeom>
          <a:noFill/>
        </p:spPr>
        <p:txBody>
          <a:bodyPr wrap="square" rtlCol="0">
            <a:spAutoFit/>
          </a:bodyPr>
          <a:lstStyle/>
          <a:p>
            <a:pPr algn="ctr"/>
            <a:r>
              <a:rPr lang="en-US" b="1" u="sng"/>
              <a:t>Interactive Map</a:t>
            </a:r>
          </a:p>
        </p:txBody>
      </p:sp>
      <p:sp>
        <p:nvSpPr>
          <p:cNvPr id="15" name="TextBox 14">
            <a:extLst>
              <a:ext uri="{FF2B5EF4-FFF2-40B4-BE49-F238E27FC236}">
                <a16:creationId xmlns:a16="http://schemas.microsoft.com/office/drawing/2014/main" id="{BE715EA9-5054-3748-ABB0-03964DC9887A}"/>
              </a:ext>
            </a:extLst>
          </p:cNvPr>
          <p:cNvSpPr txBox="1"/>
          <p:nvPr/>
        </p:nvSpPr>
        <p:spPr>
          <a:xfrm>
            <a:off x="4862713" y="473999"/>
            <a:ext cx="3328987" cy="369332"/>
          </a:xfrm>
          <a:prstGeom prst="rect">
            <a:avLst/>
          </a:prstGeom>
          <a:noFill/>
        </p:spPr>
        <p:txBody>
          <a:bodyPr wrap="square" rtlCol="0">
            <a:spAutoFit/>
          </a:bodyPr>
          <a:lstStyle/>
          <a:p>
            <a:pPr algn="ctr"/>
            <a:r>
              <a:rPr lang="en-US" b="1" u="sng"/>
              <a:t>Upload Page</a:t>
            </a:r>
          </a:p>
        </p:txBody>
      </p:sp>
      <p:pic>
        <p:nvPicPr>
          <p:cNvPr id="5" name="Picture 4">
            <a:extLst>
              <a:ext uri="{FF2B5EF4-FFF2-40B4-BE49-F238E27FC236}">
                <a16:creationId xmlns:a16="http://schemas.microsoft.com/office/drawing/2014/main" id="{13B95547-4D8F-7147-ACA7-D6ACE1A5FA44}"/>
              </a:ext>
            </a:extLst>
          </p:cNvPr>
          <p:cNvPicPr>
            <a:picLocks noChangeAspect="1"/>
          </p:cNvPicPr>
          <p:nvPr/>
        </p:nvPicPr>
        <p:blipFill rotWithShape="1">
          <a:blip r:embed="rId3"/>
          <a:srcRect/>
          <a:stretch/>
        </p:blipFill>
        <p:spPr>
          <a:xfrm>
            <a:off x="5283063" y="1142205"/>
            <a:ext cx="2633433" cy="5079601"/>
          </a:xfrm>
          <a:prstGeom prst="rect">
            <a:avLst/>
          </a:prstGeom>
        </p:spPr>
      </p:pic>
      <p:pic>
        <p:nvPicPr>
          <p:cNvPr id="7" name="Picture 6">
            <a:extLst>
              <a:ext uri="{FF2B5EF4-FFF2-40B4-BE49-F238E27FC236}">
                <a16:creationId xmlns:a16="http://schemas.microsoft.com/office/drawing/2014/main" id="{6ADABDDA-FD3D-3F4A-B2CA-9F55D202C03D}"/>
              </a:ext>
            </a:extLst>
          </p:cNvPr>
          <p:cNvPicPr>
            <a:picLocks noChangeAspect="1"/>
          </p:cNvPicPr>
          <p:nvPr/>
        </p:nvPicPr>
        <p:blipFill>
          <a:blip r:embed="rId4"/>
          <a:srcRect/>
          <a:stretch/>
        </p:blipFill>
        <p:spPr>
          <a:xfrm>
            <a:off x="8737176" y="1142206"/>
            <a:ext cx="2602979" cy="5079600"/>
          </a:xfrm>
          <a:prstGeom prst="rect">
            <a:avLst/>
          </a:prstGeom>
        </p:spPr>
      </p:pic>
    </p:spTree>
    <p:extLst>
      <p:ext uri="{BB962C8B-B14F-4D97-AF65-F5344CB8AC3E}">
        <p14:creationId xmlns:p14="http://schemas.microsoft.com/office/powerpoint/2010/main" val="3977697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32000">
              <a:schemeClr val="accent1">
                <a:lumMod val="45000"/>
                <a:lumOff val="55000"/>
              </a:schemeClr>
            </a:gs>
            <a:gs pos="81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3" name="Picture 12" descr="Map&#10;&#10;Description automatically generated">
            <a:extLst>
              <a:ext uri="{FF2B5EF4-FFF2-40B4-BE49-F238E27FC236}">
                <a16:creationId xmlns:a16="http://schemas.microsoft.com/office/drawing/2014/main" id="{04E9EB47-0374-4547-9D1B-795B2266C7ED}"/>
              </a:ext>
            </a:extLst>
          </p:cNvPr>
          <p:cNvPicPr>
            <a:picLocks noChangeAspect="1"/>
          </p:cNvPicPr>
          <p:nvPr/>
        </p:nvPicPr>
        <p:blipFill>
          <a:blip r:embed="rId2"/>
          <a:stretch>
            <a:fillRect/>
          </a:stretch>
        </p:blipFill>
        <p:spPr>
          <a:xfrm>
            <a:off x="8609357" y="1142207"/>
            <a:ext cx="2858618" cy="5079600"/>
          </a:xfrm>
          <a:prstGeom prst="rect">
            <a:avLst/>
          </a:prstGeom>
        </p:spPr>
      </p:pic>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9AC527-C54A-F54E-B287-EBB0C3288405}"/>
              </a:ext>
            </a:extLst>
          </p:cNvPr>
          <p:cNvSpPr>
            <a:spLocks noGrp="1"/>
          </p:cNvSpPr>
          <p:nvPr>
            <p:ph type="title"/>
          </p:nvPr>
        </p:nvSpPr>
        <p:spPr>
          <a:xfrm>
            <a:off x="483434" y="636188"/>
            <a:ext cx="3200400" cy="5585619"/>
          </a:xfrm>
        </p:spPr>
        <p:txBody>
          <a:bodyPr>
            <a:normAutofit/>
          </a:bodyPr>
          <a:lstStyle/>
          <a:p>
            <a:pPr algn="ctr"/>
            <a:r>
              <a:rPr lang="en-US" b="1" u="sng">
                <a:solidFill>
                  <a:srgbClr val="FFFFFF"/>
                </a:solidFill>
              </a:rPr>
              <a:t>Functional Requirements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405E15C7-7AB5-EC47-A555-BCB1CCFF7D76}"/>
              </a:ext>
            </a:extLst>
          </p:cNvPr>
          <p:cNvSpPr txBox="1"/>
          <p:nvPr/>
        </p:nvSpPr>
        <p:spPr>
          <a:xfrm>
            <a:off x="4791752" y="502514"/>
            <a:ext cx="3328987" cy="369332"/>
          </a:xfrm>
          <a:prstGeom prst="rect">
            <a:avLst/>
          </a:prstGeom>
          <a:noFill/>
        </p:spPr>
        <p:txBody>
          <a:bodyPr wrap="square" rtlCol="0">
            <a:spAutoFit/>
          </a:bodyPr>
          <a:lstStyle/>
          <a:p>
            <a:pPr algn="ctr"/>
            <a:r>
              <a:rPr lang="en-US" b="1" u="sng"/>
              <a:t>Top Three Birds</a:t>
            </a:r>
          </a:p>
        </p:txBody>
      </p:sp>
      <p:sp>
        <p:nvSpPr>
          <p:cNvPr id="15" name="TextBox 14">
            <a:extLst>
              <a:ext uri="{FF2B5EF4-FFF2-40B4-BE49-F238E27FC236}">
                <a16:creationId xmlns:a16="http://schemas.microsoft.com/office/drawing/2014/main" id="{BE715EA9-5054-3748-ABB0-03964DC9887A}"/>
              </a:ext>
            </a:extLst>
          </p:cNvPr>
          <p:cNvSpPr txBox="1"/>
          <p:nvPr/>
        </p:nvSpPr>
        <p:spPr>
          <a:xfrm>
            <a:off x="8379579" y="502514"/>
            <a:ext cx="3328987" cy="369332"/>
          </a:xfrm>
          <a:prstGeom prst="rect">
            <a:avLst/>
          </a:prstGeom>
          <a:noFill/>
        </p:spPr>
        <p:txBody>
          <a:bodyPr wrap="square" rtlCol="0">
            <a:spAutoFit/>
          </a:bodyPr>
          <a:lstStyle/>
          <a:p>
            <a:pPr algn="ctr"/>
            <a:r>
              <a:rPr lang="en-US" b="1" u="sng"/>
              <a:t>All Birds</a:t>
            </a:r>
          </a:p>
        </p:txBody>
      </p:sp>
      <p:pic>
        <p:nvPicPr>
          <p:cNvPr id="17" name="Picture 16">
            <a:extLst>
              <a:ext uri="{FF2B5EF4-FFF2-40B4-BE49-F238E27FC236}">
                <a16:creationId xmlns:a16="http://schemas.microsoft.com/office/drawing/2014/main" id="{B72C8362-3EE3-224F-8C3F-C775C5E0EE15}"/>
              </a:ext>
            </a:extLst>
          </p:cNvPr>
          <p:cNvPicPr>
            <a:picLocks noChangeAspect="1"/>
          </p:cNvPicPr>
          <p:nvPr/>
        </p:nvPicPr>
        <p:blipFill>
          <a:blip r:embed="rId3"/>
          <a:srcRect/>
          <a:stretch/>
        </p:blipFill>
        <p:spPr>
          <a:xfrm>
            <a:off x="5107073" y="1142207"/>
            <a:ext cx="2698793" cy="5213279"/>
          </a:xfrm>
          <a:prstGeom prst="rect">
            <a:avLst/>
          </a:prstGeom>
        </p:spPr>
      </p:pic>
      <p:pic>
        <p:nvPicPr>
          <p:cNvPr id="19" name="Picture 18">
            <a:extLst>
              <a:ext uri="{FF2B5EF4-FFF2-40B4-BE49-F238E27FC236}">
                <a16:creationId xmlns:a16="http://schemas.microsoft.com/office/drawing/2014/main" id="{BBF8D0A3-56B5-FC43-93AA-ACC8A24C8300}"/>
              </a:ext>
            </a:extLst>
          </p:cNvPr>
          <p:cNvPicPr>
            <a:picLocks noChangeAspect="1"/>
          </p:cNvPicPr>
          <p:nvPr/>
        </p:nvPicPr>
        <p:blipFill>
          <a:blip r:embed="rId4"/>
          <a:srcRect/>
          <a:stretch/>
        </p:blipFill>
        <p:spPr>
          <a:xfrm>
            <a:off x="8736731" y="1142207"/>
            <a:ext cx="2602979" cy="5079600"/>
          </a:xfrm>
          <a:prstGeom prst="rect">
            <a:avLst/>
          </a:prstGeom>
        </p:spPr>
      </p:pic>
    </p:spTree>
    <p:extLst>
      <p:ext uri="{BB962C8B-B14F-4D97-AF65-F5344CB8AC3E}">
        <p14:creationId xmlns:p14="http://schemas.microsoft.com/office/powerpoint/2010/main" val="2685142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23000">
              <a:schemeClr val="accent1">
                <a:lumMod val="45000"/>
                <a:lumOff val="55000"/>
              </a:schemeClr>
            </a:gs>
            <a:gs pos="81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9AC527-C54A-F54E-B287-EBB0C3288405}"/>
              </a:ext>
            </a:extLst>
          </p:cNvPr>
          <p:cNvSpPr>
            <a:spLocks noGrp="1"/>
          </p:cNvSpPr>
          <p:nvPr>
            <p:ph type="title"/>
          </p:nvPr>
        </p:nvSpPr>
        <p:spPr>
          <a:xfrm>
            <a:off x="483434" y="636188"/>
            <a:ext cx="3200400" cy="5585619"/>
          </a:xfrm>
        </p:spPr>
        <p:txBody>
          <a:bodyPr>
            <a:normAutofit/>
          </a:bodyPr>
          <a:lstStyle/>
          <a:p>
            <a:pPr algn="ctr"/>
            <a:r>
              <a:rPr lang="en-US" b="1" u="sng">
                <a:solidFill>
                  <a:srgbClr val="FFFFFF"/>
                </a:solidFill>
              </a:rPr>
              <a:t>Functional Requirements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C40ABE97-7042-4741-89B2-CC79ACF7119B}"/>
              </a:ext>
            </a:extLst>
          </p:cNvPr>
          <p:cNvPicPr>
            <a:picLocks noChangeAspect="1"/>
          </p:cNvPicPr>
          <p:nvPr/>
        </p:nvPicPr>
        <p:blipFill rotWithShape="1">
          <a:blip r:embed="rId3"/>
          <a:srcRect t="-16"/>
          <a:stretch/>
        </p:blipFill>
        <p:spPr>
          <a:xfrm>
            <a:off x="5137710" y="1143000"/>
            <a:ext cx="2637072" cy="5078807"/>
          </a:xfrm>
          <a:prstGeom prst="rect">
            <a:avLst/>
          </a:prstGeom>
        </p:spPr>
      </p:pic>
      <p:sp>
        <p:nvSpPr>
          <p:cNvPr id="9" name="TextBox 8">
            <a:extLst>
              <a:ext uri="{FF2B5EF4-FFF2-40B4-BE49-F238E27FC236}">
                <a16:creationId xmlns:a16="http://schemas.microsoft.com/office/drawing/2014/main" id="{97E3365D-2A4E-034B-AAA0-FB5C79D59772}"/>
              </a:ext>
            </a:extLst>
          </p:cNvPr>
          <p:cNvSpPr txBox="1"/>
          <p:nvPr/>
        </p:nvSpPr>
        <p:spPr>
          <a:xfrm>
            <a:off x="4791752" y="502514"/>
            <a:ext cx="3328987" cy="369332"/>
          </a:xfrm>
          <a:prstGeom prst="rect">
            <a:avLst/>
          </a:prstGeom>
          <a:noFill/>
        </p:spPr>
        <p:txBody>
          <a:bodyPr wrap="square" lIns="91440" tIns="45720" rIns="91440" bIns="45720" rtlCol="0" anchor="t">
            <a:spAutoFit/>
          </a:bodyPr>
          <a:lstStyle/>
          <a:p>
            <a:pPr algn="ctr"/>
            <a:r>
              <a:rPr lang="en-US" b="1" u="sng"/>
              <a:t>BirdGo</a:t>
            </a:r>
            <a:r>
              <a:rPr lang="en-SG" b="1" u="sng"/>
              <a:t> Encyclopedia</a:t>
            </a:r>
            <a:endParaRPr lang="en-US" b="1" u="sng"/>
          </a:p>
        </p:txBody>
      </p:sp>
      <p:sp>
        <p:nvSpPr>
          <p:cNvPr id="13" name="TextBox 12">
            <a:extLst>
              <a:ext uri="{FF2B5EF4-FFF2-40B4-BE49-F238E27FC236}">
                <a16:creationId xmlns:a16="http://schemas.microsoft.com/office/drawing/2014/main" id="{54C4DD71-C5D8-344A-97B7-66732AA34CBD}"/>
              </a:ext>
            </a:extLst>
          </p:cNvPr>
          <p:cNvSpPr txBox="1"/>
          <p:nvPr/>
        </p:nvSpPr>
        <p:spPr>
          <a:xfrm>
            <a:off x="8379579" y="523383"/>
            <a:ext cx="3328987" cy="369332"/>
          </a:xfrm>
          <a:prstGeom prst="rect">
            <a:avLst/>
          </a:prstGeom>
          <a:noFill/>
        </p:spPr>
        <p:txBody>
          <a:bodyPr wrap="square" rtlCol="0">
            <a:spAutoFit/>
          </a:bodyPr>
          <a:lstStyle/>
          <a:p>
            <a:pPr algn="ctr"/>
            <a:r>
              <a:rPr lang="en-US" b="1" u="sng"/>
              <a:t>Redirect to Wikipedia</a:t>
            </a:r>
          </a:p>
        </p:txBody>
      </p:sp>
      <p:pic>
        <p:nvPicPr>
          <p:cNvPr id="14" name="Picture 13">
            <a:extLst>
              <a:ext uri="{FF2B5EF4-FFF2-40B4-BE49-F238E27FC236}">
                <a16:creationId xmlns:a16="http://schemas.microsoft.com/office/drawing/2014/main" id="{4EDB7116-A463-5A40-B704-3824A56614CD}"/>
              </a:ext>
            </a:extLst>
          </p:cNvPr>
          <p:cNvPicPr>
            <a:picLocks noChangeAspect="1"/>
          </p:cNvPicPr>
          <p:nvPr/>
        </p:nvPicPr>
        <p:blipFill>
          <a:blip r:embed="rId4"/>
          <a:srcRect/>
          <a:stretch/>
        </p:blipFill>
        <p:spPr>
          <a:xfrm>
            <a:off x="8726436" y="1142207"/>
            <a:ext cx="2624460" cy="5079600"/>
          </a:xfrm>
          <a:prstGeom prst="rect">
            <a:avLst/>
          </a:prstGeom>
        </p:spPr>
      </p:pic>
    </p:spTree>
    <p:extLst>
      <p:ext uri="{BB962C8B-B14F-4D97-AF65-F5344CB8AC3E}">
        <p14:creationId xmlns:p14="http://schemas.microsoft.com/office/powerpoint/2010/main" val="2537474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Freeform: Shape 2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Arc 2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65" name="Rectangle 24">
            <a:extLst>
              <a:ext uri="{FF2B5EF4-FFF2-40B4-BE49-F238E27FC236}">
                <a16:creationId xmlns:a16="http://schemas.microsoft.com/office/drawing/2014/main" id="{4D313860-A922-4FA4-B5E2-E8871F105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9AC527-C54A-F54E-B287-EBB0C3288405}"/>
              </a:ext>
            </a:extLst>
          </p:cNvPr>
          <p:cNvSpPr>
            <a:spLocks noGrp="1"/>
          </p:cNvSpPr>
          <p:nvPr>
            <p:ph type="title"/>
          </p:nvPr>
        </p:nvSpPr>
        <p:spPr>
          <a:xfrm>
            <a:off x="761070" y="911407"/>
            <a:ext cx="5334930" cy="1074956"/>
          </a:xfrm>
        </p:spPr>
        <p:txBody>
          <a:bodyPr vert="horz" lIns="91440" tIns="45720" rIns="91440" bIns="45720" rtlCol="0" anchor="b">
            <a:normAutofit/>
          </a:bodyPr>
          <a:lstStyle/>
          <a:p>
            <a:pPr algn="ctr"/>
            <a:r>
              <a:rPr lang="en-US" sz="6000" b="1" u="sng" kern="1200">
                <a:solidFill>
                  <a:schemeClr val="tx1"/>
                </a:solidFill>
                <a:latin typeface="+mj-lt"/>
                <a:ea typeface="+mj-ea"/>
                <a:cs typeface="+mj-cs"/>
              </a:rPr>
              <a:t>Tech Stack</a:t>
            </a:r>
          </a:p>
        </p:txBody>
      </p:sp>
      <p:sp>
        <p:nvSpPr>
          <p:cNvPr id="66" name="Oval 26">
            <a:extLst>
              <a:ext uri="{FF2B5EF4-FFF2-40B4-BE49-F238E27FC236}">
                <a16:creationId xmlns:a16="http://schemas.microsoft.com/office/drawing/2014/main" id="{6FD0FBFA-B43E-40C1-A6E4-B8823417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4341" y="1164128"/>
            <a:ext cx="569514" cy="569514"/>
          </a:xfrm>
          <a:prstGeom prst="ellipse">
            <a:avLst/>
          </a:prstGeom>
          <a:noFill/>
          <a:ln w="1016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Freeform: Shape 28">
            <a:extLst>
              <a:ext uri="{FF2B5EF4-FFF2-40B4-BE49-F238E27FC236}">
                <a16:creationId xmlns:a16="http://schemas.microsoft.com/office/drawing/2014/main" id="{499ACE06-2742-4366-B8DD-B1D27F4F3E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2879" y="0"/>
            <a:ext cx="2123415" cy="1422481"/>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C899DB6C-998F-5241-A604-29B33FB7E6DF}"/>
              </a:ext>
            </a:extLst>
          </p:cNvPr>
          <p:cNvPicPr>
            <a:picLocks noChangeAspect="1"/>
          </p:cNvPicPr>
          <p:nvPr/>
        </p:nvPicPr>
        <p:blipFill rotWithShape="1">
          <a:blip r:embed="rId2"/>
          <a:srcRect r="3" b="3"/>
          <a:stretch/>
        </p:blipFill>
        <p:spPr>
          <a:xfrm>
            <a:off x="6795275" y="2224829"/>
            <a:ext cx="3240592" cy="3240592"/>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pic>
        <p:nvPicPr>
          <p:cNvPr id="6" name="Picture 5">
            <a:extLst>
              <a:ext uri="{FF2B5EF4-FFF2-40B4-BE49-F238E27FC236}">
                <a16:creationId xmlns:a16="http://schemas.microsoft.com/office/drawing/2014/main" id="{7AC2617C-2E14-2D43-A3CF-25F8F4A8041B}"/>
              </a:ext>
            </a:extLst>
          </p:cNvPr>
          <p:cNvPicPr>
            <a:picLocks noChangeAspect="1"/>
          </p:cNvPicPr>
          <p:nvPr/>
        </p:nvPicPr>
        <p:blipFill rotWithShape="1">
          <a:blip r:embed="rId3"/>
          <a:srcRect t="6981" r="-3" b="28073"/>
          <a:stretch/>
        </p:blipFill>
        <p:spPr>
          <a:xfrm>
            <a:off x="9490670" y="10"/>
            <a:ext cx="2701330" cy="2860786"/>
          </a:xfrm>
          <a:custGeom>
            <a:avLst/>
            <a:gdLst/>
            <a:ahLst/>
            <a:cxnLst/>
            <a:rect l="l" t="t" r="r" b="b"/>
            <a:pathLst>
              <a:path w="2701330" h="2860796">
                <a:moveTo>
                  <a:pt x="1381637" y="0"/>
                </a:moveTo>
                <a:lnTo>
                  <a:pt x="1481685" y="0"/>
                </a:lnTo>
                <a:lnTo>
                  <a:pt x="1578040" y="4866"/>
                </a:lnTo>
                <a:cubicBezTo>
                  <a:pt x="2059323" y="53742"/>
                  <a:pt x="2470132" y="341007"/>
                  <a:pt x="2690528" y="746720"/>
                </a:cubicBezTo>
                <a:lnTo>
                  <a:pt x="2701330" y="769143"/>
                </a:lnTo>
                <a:lnTo>
                  <a:pt x="2701330" y="2089127"/>
                </a:lnTo>
                <a:lnTo>
                  <a:pt x="2690528" y="2111550"/>
                </a:lnTo>
                <a:cubicBezTo>
                  <a:pt x="2448092" y="2557835"/>
                  <a:pt x="1975257" y="2860796"/>
                  <a:pt x="1431661" y="2860796"/>
                </a:cubicBezTo>
                <a:cubicBezTo>
                  <a:pt x="640976" y="2860796"/>
                  <a:pt x="0" y="2219820"/>
                  <a:pt x="0" y="1429135"/>
                </a:cubicBezTo>
                <a:cubicBezTo>
                  <a:pt x="0" y="687868"/>
                  <a:pt x="563358" y="78181"/>
                  <a:pt x="1285282" y="4866"/>
                </a:cubicBezTo>
                <a:close/>
              </a:path>
            </a:pathLst>
          </a:custGeom>
        </p:spPr>
      </p:pic>
      <p:cxnSp>
        <p:nvCxnSpPr>
          <p:cNvPr id="68" name="Straight Connector 30">
            <a:extLst>
              <a:ext uri="{FF2B5EF4-FFF2-40B4-BE49-F238E27FC236}">
                <a16:creationId xmlns:a16="http://schemas.microsoft.com/office/drawing/2014/main" id="{A054EDF5-7644-4A95-AB88-057FAB414F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605035" y="3681981"/>
            <a:ext cx="0" cy="1597708"/>
          </a:xfrm>
          <a:prstGeom prst="line">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69" name="Freeform: Shape 32">
            <a:extLst>
              <a:ext uri="{FF2B5EF4-FFF2-40B4-BE49-F238E27FC236}">
                <a16:creationId xmlns:a16="http://schemas.microsoft.com/office/drawing/2014/main" id="{6802AE7A-B0C7-496D-940B-0E6C6ECC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29646" y="3416839"/>
            <a:ext cx="662355" cy="1616463"/>
          </a:xfrm>
          <a:custGeom>
            <a:avLst/>
            <a:gdLst>
              <a:gd name="connsiteX0" fmla="*/ 662355 w 662355"/>
              <a:gd name="connsiteY0" fmla="*/ 0 h 1616463"/>
              <a:gd name="connsiteX1" fmla="*/ 662355 w 662355"/>
              <a:gd name="connsiteY1" fmla="*/ 1616463 h 1616463"/>
              <a:gd name="connsiteX2" fmla="*/ 658212 w 662355"/>
              <a:gd name="connsiteY2" fmla="*/ 1615830 h 1616463"/>
              <a:gd name="connsiteX3" fmla="*/ 0 w 662355"/>
              <a:gd name="connsiteY3" fmla="*/ 808231 h 1616463"/>
              <a:gd name="connsiteX4" fmla="*/ 658212 w 662355"/>
              <a:gd name="connsiteY4" fmla="*/ 632 h 1616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355" h="1616463">
                <a:moveTo>
                  <a:pt x="662355" y="0"/>
                </a:moveTo>
                <a:lnTo>
                  <a:pt x="662355" y="1616463"/>
                </a:lnTo>
                <a:lnTo>
                  <a:pt x="658212" y="1615830"/>
                </a:lnTo>
                <a:cubicBezTo>
                  <a:pt x="282572" y="1538963"/>
                  <a:pt x="0" y="1206596"/>
                  <a:pt x="0" y="808231"/>
                </a:cubicBezTo>
                <a:cubicBezTo>
                  <a:pt x="0" y="409866"/>
                  <a:pt x="282572" y="77499"/>
                  <a:pt x="658212" y="632"/>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Freeform: Shape 34">
            <a:extLst>
              <a:ext uri="{FF2B5EF4-FFF2-40B4-BE49-F238E27FC236}">
                <a16:creationId xmlns:a16="http://schemas.microsoft.com/office/drawing/2014/main" id="{22DD1B47-C36B-4A09-A1B5-80A512623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29646" y="3416839"/>
            <a:ext cx="662355" cy="1616463"/>
          </a:xfrm>
          <a:custGeom>
            <a:avLst/>
            <a:gdLst>
              <a:gd name="connsiteX0" fmla="*/ 662355 w 662355"/>
              <a:gd name="connsiteY0" fmla="*/ 0 h 1616463"/>
              <a:gd name="connsiteX1" fmla="*/ 662355 w 662355"/>
              <a:gd name="connsiteY1" fmla="*/ 1616463 h 1616463"/>
              <a:gd name="connsiteX2" fmla="*/ 658212 w 662355"/>
              <a:gd name="connsiteY2" fmla="*/ 1615830 h 1616463"/>
              <a:gd name="connsiteX3" fmla="*/ 0 w 662355"/>
              <a:gd name="connsiteY3" fmla="*/ 808231 h 1616463"/>
              <a:gd name="connsiteX4" fmla="*/ 658212 w 662355"/>
              <a:gd name="connsiteY4" fmla="*/ 632 h 1616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355" h="1616463">
                <a:moveTo>
                  <a:pt x="662355" y="0"/>
                </a:moveTo>
                <a:lnTo>
                  <a:pt x="662355" y="1616463"/>
                </a:lnTo>
                <a:lnTo>
                  <a:pt x="658212" y="1615830"/>
                </a:lnTo>
                <a:cubicBezTo>
                  <a:pt x="282572" y="1538963"/>
                  <a:pt x="0" y="1206596"/>
                  <a:pt x="0" y="808231"/>
                </a:cubicBezTo>
                <a:cubicBezTo>
                  <a:pt x="0" y="409866"/>
                  <a:pt x="282572" y="77499"/>
                  <a:pt x="658212" y="632"/>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Freeform: Shape 36">
            <a:extLst>
              <a:ext uri="{FF2B5EF4-FFF2-40B4-BE49-F238E27FC236}">
                <a16:creationId xmlns:a16="http://schemas.microsoft.com/office/drawing/2014/main" id="{7ECD5C35-80E8-449F-8C7F-64975DE63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2879" y="6306952"/>
            <a:ext cx="1454378" cy="551049"/>
          </a:xfrm>
          <a:custGeom>
            <a:avLst/>
            <a:gdLst>
              <a:gd name="connsiteX0" fmla="*/ 780476 w 1560952"/>
              <a:gd name="connsiteY0" fmla="*/ 0 h 591429"/>
              <a:gd name="connsiteX1" fmla="*/ 1525548 w 1560952"/>
              <a:gd name="connsiteY1" fmla="*/ 480469 h 591429"/>
              <a:gd name="connsiteX2" fmla="*/ 1560952 w 1560952"/>
              <a:gd name="connsiteY2" fmla="*/ 591429 h 591429"/>
              <a:gd name="connsiteX3" fmla="*/ 0 w 1560952"/>
              <a:gd name="connsiteY3" fmla="*/ 591429 h 591429"/>
              <a:gd name="connsiteX4" fmla="*/ 35404 w 1560952"/>
              <a:gd name="connsiteY4" fmla="*/ 480469 h 591429"/>
              <a:gd name="connsiteX5" fmla="*/ 780476 w 1560952"/>
              <a:gd name="connsiteY5" fmla="*/ 0 h 59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0952" h="591429">
                <a:moveTo>
                  <a:pt x="780476" y="0"/>
                </a:moveTo>
                <a:cubicBezTo>
                  <a:pt x="1115417" y="0"/>
                  <a:pt x="1402793" y="198118"/>
                  <a:pt x="1525548" y="480469"/>
                </a:cubicBezTo>
                <a:lnTo>
                  <a:pt x="1560952" y="591429"/>
                </a:lnTo>
                <a:lnTo>
                  <a:pt x="0" y="591429"/>
                </a:lnTo>
                <a:lnTo>
                  <a:pt x="35404" y="480469"/>
                </a:lnTo>
                <a:cubicBezTo>
                  <a:pt x="158159" y="198118"/>
                  <a:pt x="445536" y="0"/>
                  <a:pt x="7804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B998F233-1684-4EF1-9F9C-0F8EA27B0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261598">
            <a:off x="6908614" y="5665643"/>
            <a:ext cx="1780023" cy="1237913"/>
          </a:xfrm>
          <a:custGeom>
            <a:avLst/>
            <a:gdLst>
              <a:gd name="connsiteX0" fmla="*/ 1585229 w 1780023"/>
              <a:gd name="connsiteY0" fmla="*/ 764759 h 1237913"/>
              <a:gd name="connsiteX1" fmla="*/ 1623024 w 1780023"/>
              <a:gd name="connsiteY1" fmla="*/ 792810 h 1237913"/>
              <a:gd name="connsiteX2" fmla="*/ 1777614 w 1780023"/>
              <a:gd name="connsiteY2" fmla="*/ 1157141 h 1237913"/>
              <a:gd name="connsiteX3" fmla="*/ 1733799 w 1780023"/>
              <a:gd name="connsiteY3" fmla="*/ 1235532 h 1237913"/>
              <a:gd name="connsiteX4" fmla="*/ 1716464 w 1780023"/>
              <a:gd name="connsiteY4" fmla="*/ 1237722 h 1237913"/>
              <a:gd name="connsiteX5" fmla="*/ 1716464 w 1780023"/>
              <a:gd name="connsiteY5" fmla="*/ 1237913 h 1237913"/>
              <a:gd name="connsiteX6" fmla="*/ 1655409 w 1780023"/>
              <a:gd name="connsiteY6" fmla="*/ 1191717 h 1237913"/>
              <a:gd name="connsiteX7" fmla="*/ 1513200 w 1780023"/>
              <a:gd name="connsiteY7" fmla="*/ 856627 h 1237913"/>
              <a:gd name="connsiteX8" fmla="*/ 1538499 w 1780023"/>
              <a:gd name="connsiteY8" fmla="*/ 770415 h 1237913"/>
              <a:gd name="connsiteX9" fmla="*/ 1585229 w 1780023"/>
              <a:gd name="connsiteY9" fmla="*/ 764759 h 1237913"/>
              <a:gd name="connsiteX10" fmla="*/ 933455 w 1780023"/>
              <a:gd name="connsiteY10" fmla="*/ 161308 h 1237913"/>
              <a:gd name="connsiteX11" fmla="*/ 957797 w 1780023"/>
              <a:gd name="connsiteY11" fmla="*/ 167970 h 1237913"/>
              <a:gd name="connsiteX12" fmla="*/ 1286982 w 1780023"/>
              <a:gd name="connsiteY12" fmla="*/ 387616 h 1237913"/>
              <a:gd name="connsiteX13" fmla="*/ 1293725 w 1780023"/>
              <a:gd name="connsiteY13" fmla="*/ 477075 h 1237913"/>
              <a:gd name="connsiteX14" fmla="*/ 1245453 w 1780023"/>
              <a:gd name="connsiteY14" fmla="*/ 499154 h 1237913"/>
              <a:gd name="connsiteX15" fmla="*/ 1245167 w 1780023"/>
              <a:gd name="connsiteY15" fmla="*/ 499154 h 1237913"/>
              <a:gd name="connsiteX16" fmla="*/ 1203638 w 1780023"/>
              <a:gd name="connsiteY16" fmla="*/ 484104 h 1237913"/>
              <a:gd name="connsiteX17" fmla="*/ 900647 w 1780023"/>
              <a:gd name="connsiteY17" fmla="*/ 281508 h 1237913"/>
              <a:gd name="connsiteX18" fmla="*/ 872454 w 1780023"/>
              <a:gd name="connsiteY18" fmla="*/ 196164 h 1237913"/>
              <a:gd name="connsiteX19" fmla="*/ 933455 w 1780023"/>
              <a:gd name="connsiteY19" fmla="*/ 161308 h 1237913"/>
              <a:gd name="connsiteX20" fmla="*/ 454020 w 1780023"/>
              <a:gd name="connsiteY20" fmla="*/ 13474 h 1237913"/>
              <a:gd name="connsiteX21" fmla="*/ 477919 w 1780023"/>
              <a:gd name="connsiteY21" fmla="*/ 21437 h 1237913"/>
              <a:gd name="connsiteX22" fmla="*/ 509236 w 1780023"/>
              <a:gd name="connsiteY22" fmla="*/ 84182 h 1237913"/>
              <a:gd name="connsiteX23" fmla="*/ 445829 w 1780023"/>
              <a:gd name="connsiteY23" fmla="*/ 139871 h 1237913"/>
              <a:gd name="connsiteX24" fmla="*/ 437447 w 1780023"/>
              <a:gd name="connsiteY24" fmla="*/ 139395 h 1237913"/>
              <a:gd name="connsiteX25" fmla="*/ 73211 w 1780023"/>
              <a:gd name="connsiteY25" fmla="*/ 137204 h 1237913"/>
              <a:gd name="connsiteX26" fmla="*/ 749 w 1780023"/>
              <a:gd name="connsiteY26" fmla="*/ 84082 h 1237913"/>
              <a:gd name="connsiteX27" fmla="*/ 53871 w 1780023"/>
              <a:gd name="connsiteY27" fmla="*/ 11621 h 1237913"/>
              <a:gd name="connsiteX28" fmla="*/ 58352 w 1780023"/>
              <a:gd name="connsiteY28" fmla="*/ 11093 h 1237913"/>
              <a:gd name="connsiteX29" fmla="*/ 454020 w 1780023"/>
              <a:gd name="connsiteY29" fmla="*/ 13474 h 123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0023" h="1237913">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933455" y="161308"/>
                </a:moveTo>
                <a:cubicBezTo>
                  <a:pt x="941692" y="161854"/>
                  <a:pt x="949959" y="164024"/>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49"/>
                  <a:pt x="908742" y="159670"/>
                  <a:pt x="933455" y="161308"/>
                </a:cubicBezTo>
                <a:close/>
                <a:moveTo>
                  <a:pt x="454020" y="13474"/>
                </a:moveTo>
                <a:cubicBezTo>
                  <a:pt x="462713" y="14543"/>
                  <a:pt x="470778" y="17324"/>
                  <a:pt x="477919" y="21437"/>
                </a:cubicBez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Shape 40">
            <a:extLst>
              <a:ext uri="{FF2B5EF4-FFF2-40B4-BE49-F238E27FC236}">
                <a16:creationId xmlns:a16="http://schemas.microsoft.com/office/drawing/2014/main" id="{1A4A4089-D056-4220-9E48-9C1A6B506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33358" y="5835650"/>
            <a:ext cx="2358642" cy="1022351"/>
          </a:xfrm>
          <a:custGeom>
            <a:avLst/>
            <a:gdLst>
              <a:gd name="connsiteX0" fmla="*/ 61913 w 2358642"/>
              <a:gd name="connsiteY0" fmla="*/ 0 h 1022351"/>
              <a:gd name="connsiteX1" fmla="*/ 2358642 w 2358642"/>
              <a:gd name="connsiteY1" fmla="*/ 0 h 1022351"/>
              <a:gd name="connsiteX2" fmla="*/ 2358642 w 2358642"/>
              <a:gd name="connsiteY2" fmla="*/ 123825 h 1022351"/>
              <a:gd name="connsiteX3" fmla="*/ 123825 w 2358642"/>
              <a:gd name="connsiteY3" fmla="*/ 123825 h 1022351"/>
              <a:gd name="connsiteX4" fmla="*/ 123825 w 2358642"/>
              <a:gd name="connsiteY4" fmla="*/ 1022351 h 1022351"/>
              <a:gd name="connsiteX5" fmla="*/ 0 w 2358642"/>
              <a:gd name="connsiteY5" fmla="*/ 1022351 h 1022351"/>
              <a:gd name="connsiteX6" fmla="*/ 0 w 2358642"/>
              <a:gd name="connsiteY6" fmla="*/ 61913 h 1022351"/>
              <a:gd name="connsiteX7" fmla="*/ 61913 w 2358642"/>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642" h="1022351">
                <a:moveTo>
                  <a:pt x="61913" y="0"/>
                </a:moveTo>
                <a:lnTo>
                  <a:pt x="2358642" y="0"/>
                </a:lnTo>
                <a:lnTo>
                  <a:pt x="2358642"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B1AC73F7-7B4E-4E4A-845A-091E28EC49B2}"/>
              </a:ext>
            </a:extLst>
          </p:cNvPr>
          <p:cNvSpPr txBox="1"/>
          <p:nvPr/>
        </p:nvSpPr>
        <p:spPr>
          <a:xfrm>
            <a:off x="1851611" y="2347658"/>
            <a:ext cx="3754347" cy="523220"/>
          </a:xfrm>
          <a:prstGeom prst="rect">
            <a:avLst/>
          </a:prstGeom>
          <a:noFill/>
        </p:spPr>
        <p:txBody>
          <a:bodyPr wrap="square" rtlCol="0">
            <a:spAutoFit/>
          </a:bodyPr>
          <a:lstStyle/>
          <a:p>
            <a:r>
              <a:rPr lang="en-US" sz="2800"/>
              <a:t>Front-end: Flutter</a:t>
            </a:r>
          </a:p>
        </p:txBody>
      </p:sp>
      <p:sp>
        <p:nvSpPr>
          <p:cNvPr id="18" name="TextBox 17">
            <a:extLst>
              <a:ext uri="{FF2B5EF4-FFF2-40B4-BE49-F238E27FC236}">
                <a16:creationId xmlns:a16="http://schemas.microsoft.com/office/drawing/2014/main" id="{3D7110B7-7DAA-A842-A70E-F8706898F9DC}"/>
              </a:ext>
            </a:extLst>
          </p:cNvPr>
          <p:cNvSpPr txBox="1"/>
          <p:nvPr/>
        </p:nvSpPr>
        <p:spPr>
          <a:xfrm>
            <a:off x="1851611" y="3232173"/>
            <a:ext cx="4918334" cy="523220"/>
          </a:xfrm>
          <a:prstGeom prst="rect">
            <a:avLst/>
          </a:prstGeom>
          <a:noFill/>
        </p:spPr>
        <p:txBody>
          <a:bodyPr wrap="none" rtlCol="0">
            <a:spAutoFit/>
          </a:bodyPr>
          <a:lstStyle/>
          <a:p>
            <a:r>
              <a:rPr lang="en-US" sz="2800"/>
              <a:t>Back-end: Firebase, Python</a:t>
            </a:r>
          </a:p>
        </p:txBody>
      </p:sp>
    </p:spTree>
    <p:extLst>
      <p:ext uri="{BB962C8B-B14F-4D97-AF65-F5344CB8AC3E}">
        <p14:creationId xmlns:p14="http://schemas.microsoft.com/office/powerpoint/2010/main" val="3133184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EFE5537-CEB3-2440-B6CF-5ED42200F414}"/>
              </a:ext>
            </a:extLst>
          </p:cNvPr>
          <p:cNvSpPr>
            <a:spLocks noGrp="1"/>
          </p:cNvSpPr>
          <p:nvPr>
            <p:ph type="title"/>
          </p:nvPr>
        </p:nvSpPr>
        <p:spPr>
          <a:xfrm>
            <a:off x="838200" y="122235"/>
            <a:ext cx="10515600" cy="1325563"/>
          </a:xfrm>
        </p:spPr>
        <p:txBody>
          <a:bodyPr>
            <a:normAutofit/>
          </a:bodyPr>
          <a:lstStyle/>
          <a:p>
            <a:r>
              <a:rPr lang="en-US" b="1" u="sng"/>
              <a:t>Use Case Diagram</a:t>
            </a:r>
          </a:p>
        </p:txBody>
      </p:sp>
      <p:sp>
        <p:nvSpPr>
          <p:cNvPr id="19" name="Freeform: Shape 18">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Picture 4" descr="Diagram&#10;&#10;Description automatically generated">
            <a:extLst>
              <a:ext uri="{FF2B5EF4-FFF2-40B4-BE49-F238E27FC236}">
                <a16:creationId xmlns:a16="http://schemas.microsoft.com/office/drawing/2014/main" id="{088C998C-551B-514B-A6A5-326E58806BF3}"/>
              </a:ext>
            </a:extLst>
          </p:cNvPr>
          <p:cNvPicPr>
            <a:picLocks noChangeAspect="1"/>
          </p:cNvPicPr>
          <p:nvPr/>
        </p:nvPicPr>
        <p:blipFill>
          <a:blip r:embed="rId3"/>
          <a:stretch>
            <a:fillRect/>
          </a:stretch>
        </p:blipFill>
        <p:spPr>
          <a:xfrm>
            <a:off x="1447765" y="1443566"/>
            <a:ext cx="9296470" cy="5049309"/>
          </a:xfrm>
          <a:prstGeom prst="rect">
            <a:avLst/>
          </a:prstGeom>
        </p:spPr>
      </p:pic>
    </p:spTree>
    <p:extLst>
      <p:ext uri="{BB962C8B-B14F-4D97-AF65-F5344CB8AC3E}">
        <p14:creationId xmlns:p14="http://schemas.microsoft.com/office/powerpoint/2010/main" val="3097584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Shape 25">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Arc 27">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5" name="Rectangle 29">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3">
            <a:extLst>
              <a:ext uri="{FF2B5EF4-FFF2-40B4-BE49-F238E27FC236}">
                <a16:creationId xmlns:a16="http://schemas.microsoft.com/office/drawing/2014/main" id="{EC0C2C72-0A42-4054-B6E4-2D728E2BE91A}"/>
              </a:ext>
            </a:extLst>
          </p:cNvPr>
          <p:cNvPicPr>
            <a:picLocks noChangeAspect="1"/>
          </p:cNvPicPr>
          <p:nvPr/>
        </p:nvPicPr>
        <p:blipFill rotWithShape="1">
          <a:blip r:embed="rId3"/>
          <a:srcRect l="1086" r="6047" b="-1"/>
          <a:stretch/>
        </p:blipFill>
        <p:spPr>
          <a:xfrm>
            <a:off x="20" y="10"/>
            <a:ext cx="12188932" cy="6857990"/>
          </a:xfrm>
          <a:prstGeom prst="rect">
            <a:avLst/>
          </a:prstGeom>
        </p:spPr>
      </p:pic>
      <p:sp>
        <p:nvSpPr>
          <p:cNvPr id="27" name="Rectangle 31">
            <a:extLst>
              <a:ext uri="{FF2B5EF4-FFF2-40B4-BE49-F238E27FC236}">
                <a16:creationId xmlns:a16="http://schemas.microsoft.com/office/drawing/2014/main" id="{1EF86BFA-9133-4F6B-98BE-1CBB87EB6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E5537-CEB3-2440-B6CF-5ED42200F414}"/>
              </a:ext>
            </a:extLst>
          </p:cNvPr>
          <p:cNvSpPr>
            <a:spLocks noGrp="1"/>
          </p:cNvSpPr>
          <p:nvPr>
            <p:ph type="title"/>
          </p:nvPr>
        </p:nvSpPr>
        <p:spPr>
          <a:xfrm>
            <a:off x="206548" y="4825636"/>
            <a:ext cx="5257800" cy="1701570"/>
          </a:xfrm>
        </p:spPr>
        <p:txBody>
          <a:bodyPr vert="horz" lIns="91440" tIns="45720" rIns="91440" bIns="45720" rtlCol="0" anchor="b">
            <a:normAutofit/>
          </a:bodyPr>
          <a:lstStyle/>
          <a:p>
            <a:r>
              <a:rPr lang="en-US" sz="4400" b="1" u="sng" kern="1200">
                <a:solidFill>
                  <a:schemeClr val="tx1"/>
                </a:solidFill>
                <a:latin typeface="+mj-lt"/>
                <a:ea typeface="+mj-ea"/>
                <a:cs typeface="+mj-cs"/>
              </a:rPr>
              <a:t>Initial Dialog Diagram</a:t>
            </a:r>
          </a:p>
        </p:txBody>
      </p:sp>
    </p:spTree>
    <p:extLst>
      <p:ext uri="{BB962C8B-B14F-4D97-AF65-F5344CB8AC3E}">
        <p14:creationId xmlns:p14="http://schemas.microsoft.com/office/powerpoint/2010/main" val="237810033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ShapesVTI">
  <a:themeElements>
    <a:clrScheme name="Office">
      <a:dk1>
        <a:srgbClr val="000000"/>
      </a:dk1>
      <a:lt1>
        <a:srgbClr val="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Festival">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587</Words>
  <Application>Microsoft Office PowerPoint</Application>
  <PresentationFormat>Widescreen</PresentationFormat>
  <Paragraphs>83</Paragraphs>
  <Slides>27</Slides>
  <Notes>9</Notes>
  <HiddenSlides>7</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Century Gothic</vt:lpstr>
      <vt:lpstr>Futura Medium</vt:lpstr>
      <vt:lpstr>ShapesVTI</vt:lpstr>
      <vt:lpstr>BirdGO</vt:lpstr>
      <vt:lpstr>The Problem</vt:lpstr>
      <vt:lpstr>Our Idea</vt:lpstr>
      <vt:lpstr>Functional Requirements</vt:lpstr>
      <vt:lpstr>Functional Requirements</vt:lpstr>
      <vt:lpstr>Functional Requirements</vt:lpstr>
      <vt:lpstr>Tech Stack</vt:lpstr>
      <vt:lpstr>Use Case Diagram</vt:lpstr>
      <vt:lpstr>Initial Dialog Diagram</vt:lpstr>
      <vt:lpstr>Model-View-Controller (MVC) Architecture</vt:lpstr>
      <vt:lpstr>Strategy Design Pattern</vt:lpstr>
      <vt:lpstr>PowerPoint Presentation</vt:lpstr>
      <vt:lpstr>PowerPoint Presentation</vt:lpstr>
      <vt:lpstr>SEARCH FOR SPECIFIC BIRD</vt:lpstr>
      <vt:lpstr>PowerPoint Presentation</vt:lpstr>
      <vt:lpstr>PowerPoint Presentation</vt:lpstr>
      <vt:lpstr>White Box Testing (Search Function)</vt:lpstr>
      <vt:lpstr>White Box Testing (Upload Function)</vt:lpstr>
      <vt:lpstr>APP DEMO</vt:lpstr>
      <vt:lpstr>QnA</vt:lpstr>
      <vt:lpstr>Black Box Testing (Search)  </vt:lpstr>
      <vt:lpstr>Class Diagram</vt:lpstr>
      <vt:lpstr>Layer Architecture</vt:lpstr>
      <vt:lpstr>Key Boundary Class</vt:lpstr>
      <vt:lpstr>Sequence Diagrams for Use Case 1.1 (View Recent Sightings)  </vt:lpstr>
      <vt:lpstr>Sequence Diagrams for Use Cases: 3.1(View Top Three Birds)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BirdGo</dc:title>
  <dc:creator>#TIMOTHY TEH RUI SHENG#</dc:creator>
  <cp:lastModifiedBy>#BRYAN ONG SHAO EN#</cp:lastModifiedBy>
  <cp:revision>2</cp:revision>
  <dcterms:created xsi:type="dcterms:W3CDTF">2021-11-03T05:18:24Z</dcterms:created>
  <dcterms:modified xsi:type="dcterms:W3CDTF">2021-11-06T15:34:41Z</dcterms:modified>
</cp:coreProperties>
</file>